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63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374" y="194526"/>
            <a:ext cx="7083425" cy="2136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F1DD9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aroonimran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15862"/>
              <a:ext cx="3502659" cy="37719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2476" y="451637"/>
            <a:ext cx="3795509" cy="3860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2253" y="1335532"/>
            <a:ext cx="1229169" cy="9589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41256" y="2704084"/>
            <a:ext cx="12005945" cy="273812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 marR="5080" indent="-635" algn="ctr">
              <a:lnSpc>
                <a:spcPts val="6670"/>
              </a:lnSpc>
              <a:spcBef>
                <a:spcPts val="1435"/>
              </a:spcBef>
            </a:pPr>
            <a:r>
              <a:rPr lang="en-US" sz="6650" b="0" spc="95" dirty="0"/>
              <a:t>Making</a:t>
            </a:r>
            <a:r>
              <a:rPr sz="6650" b="0" spc="-425" dirty="0">
                <a:latin typeface="Trebuchet MS"/>
                <a:cs typeface="Trebuchet MS"/>
              </a:rPr>
              <a:t> </a:t>
            </a:r>
            <a:r>
              <a:rPr sz="6650" b="0" spc="-229" dirty="0">
                <a:latin typeface="Trebuchet MS"/>
                <a:cs typeface="Trebuchet MS"/>
              </a:rPr>
              <a:t>Text</a:t>
            </a:r>
            <a:r>
              <a:rPr sz="6650" b="0" spc="-420" dirty="0">
                <a:latin typeface="Trebuchet MS"/>
                <a:cs typeface="Trebuchet MS"/>
              </a:rPr>
              <a:t> </a:t>
            </a:r>
            <a:r>
              <a:rPr sz="6650" b="0" spc="-10" dirty="0">
                <a:latin typeface="Trebuchet MS"/>
                <a:cs typeface="Trebuchet MS"/>
              </a:rPr>
              <a:t>Edit</a:t>
            </a:r>
            <a:r>
              <a:rPr lang="en-US" sz="6650" b="0" spc="-10" dirty="0">
                <a:latin typeface="Trebuchet MS"/>
                <a:cs typeface="Trebuchet MS"/>
              </a:rPr>
              <a:t>or App</a:t>
            </a:r>
            <a:r>
              <a:rPr sz="6650" b="0" spc="-10" dirty="0">
                <a:latin typeface="Trebuchet MS"/>
                <a:cs typeface="Trebuchet MS"/>
              </a:rPr>
              <a:t>: </a:t>
            </a:r>
            <a:r>
              <a:rPr sz="6650" b="0" spc="100" dirty="0">
                <a:latin typeface="Trebuchet MS"/>
                <a:cs typeface="Trebuchet MS"/>
              </a:rPr>
              <a:t>Implementing</a:t>
            </a:r>
            <a:r>
              <a:rPr sz="6650" b="0" spc="-355" dirty="0">
                <a:latin typeface="Trebuchet MS"/>
                <a:cs typeface="Trebuchet MS"/>
              </a:rPr>
              <a:t> </a:t>
            </a:r>
            <a:r>
              <a:rPr sz="6650" b="0" dirty="0">
                <a:latin typeface="Trebuchet MS"/>
                <a:cs typeface="Trebuchet MS"/>
              </a:rPr>
              <a:t>Stack</a:t>
            </a:r>
            <a:r>
              <a:rPr sz="6650" b="0" spc="-350" dirty="0">
                <a:latin typeface="Trebuchet MS"/>
                <a:cs typeface="Trebuchet MS"/>
              </a:rPr>
              <a:t> </a:t>
            </a:r>
            <a:r>
              <a:rPr sz="6650" b="0" spc="-10" dirty="0">
                <a:latin typeface="Trebuchet MS"/>
                <a:cs typeface="Trebuchet MS"/>
              </a:rPr>
              <a:t>Operations </a:t>
            </a:r>
            <a:r>
              <a:rPr sz="6650" b="0" spc="545" dirty="0">
                <a:latin typeface="Trebuchet MS"/>
                <a:cs typeface="Trebuchet MS"/>
              </a:rPr>
              <a:t>for</a:t>
            </a:r>
            <a:r>
              <a:rPr sz="6650" b="0" spc="-270" dirty="0">
                <a:latin typeface="Trebuchet MS"/>
                <a:cs typeface="Trebuchet MS"/>
              </a:rPr>
              <a:t> </a:t>
            </a:r>
            <a:r>
              <a:rPr sz="6650" b="0" dirty="0">
                <a:latin typeface="Trebuchet MS"/>
                <a:cs typeface="Trebuchet MS"/>
              </a:rPr>
              <a:t>Enhanced</a:t>
            </a:r>
            <a:r>
              <a:rPr sz="6650" b="0" spc="-265" dirty="0">
                <a:latin typeface="Trebuchet MS"/>
                <a:cs typeface="Trebuchet MS"/>
              </a:rPr>
              <a:t> </a:t>
            </a:r>
            <a:r>
              <a:rPr sz="6650" b="0" spc="170" dirty="0">
                <a:latin typeface="Trebuchet MS"/>
                <a:cs typeface="Trebuchet MS"/>
              </a:rPr>
              <a:t>Functionality</a:t>
            </a:r>
            <a:endParaRPr sz="6650" dirty="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0196AE-506D-2670-6BFD-0283FB87B3FB}"/>
              </a:ext>
            </a:extLst>
          </p:cNvPr>
          <p:cNvSpPr txBox="1">
            <a:spLocks/>
          </p:cNvSpPr>
          <p:nvPr/>
        </p:nvSpPr>
        <p:spPr>
          <a:xfrm>
            <a:off x="214168" y="7379433"/>
            <a:ext cx="8915400" cy="208198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>
            <a:lvl1pPr>
              <a:defRPr sz="6900" b="1" i="0">
                <a:solidFill>
                  <a:srgbClr val="F1DD94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indent="-635" algn="l">
              <a:lnSpc>
                <a:spcPts val="6670"/>
              </a:lnSpc>
              <a:spcBef>
                <a:spcPts val="1435"/>
              </a:spcBef>
            </a:pPr>
            <a:r>
              <a:rPr lang="en-US" sz="6650" dirty="0"/>
              <a:t>PRESENTED BY:</a:t>
            </a:r>
          </a:p>
          <a:p>
            <a:pPr marL="12700" marR="5080" indent="-635" algn="l">
              <a:lnSpc>
                <a:spcPts val="6670"/>
              </a:lnSpc>
              <a:spcBef>
                <a:spcPts val="1435"/>
              </a:spcBef>
            </a:pPr>
            <a:r>
              <a:rPr lang="en-US" sz="6650" dirty="0"/>
              <a:t>HAROONIMRAN-14723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000" cy="10288270"/>
            <a:chOff x="0" y="-1"/>
            <a:chExt cx="18288000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5031" y="7835898"/>
              <a:ext cx="3241014" cy="2451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968" y="1257"/>
              <a:ext cx="2788030" cy="2451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4751" y="596672"/>
            <a:ext cx="4857115" cy="166878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325"/>
              </a:spcBef>
            </a:pPr>
            <a:r>
              <a:rPr sz="5900" b="0" spc="100" dirty="0">
                <a:latin typeface="Trebuchet MS"/>
                <a:cs typeface="Trebuchet MS"/>
              </a:rPr>
              <a:t>Future</a:t>
            </a:r>
            <a:r>
              <a:rPr sz="5900" b="0" spc="-395" dirty="0">
                <a:latin typeface="Trebuchet MS"/>
                <a:cs typeface="Trebuchet MS"/>
              </a:rPr>
              <a:t> </a:t>
            </a:r>
            <a:r>
              <a:rPr sz="5900" b="0" spc="215" dirty="0">
                <a:latin typeface="Trebuchet MS"/>
                <a:cs typeface="Trebuchet MS"/>
              </a:rPr>
              <a:t>o</a:t>
            </a:r>
            <a:r>
              <a:rPr sz="5900" b="0" spc="180" dirty="0">
                <a:latin typeface="Trebuchet MS"/>
                <a:cs typeface="Trebuchet MS"/>
              </a:rPr>
              <a:t>  </a:t>
            </a:r>
            <a:r>
              <a:rPr sz="5900" b="0" spc="-150" dirty="0">
                <a:latin typeface="Trebuchet MS"/>
                <a:cs typeface="Trebuchet MS"/>
              </a:rPr>
              <a:t>Text </a:t>
            </a:r>
            <a:r>
              <a:rPr sz="5900" b="0" spc="70" dirty="0">
                <a:latin typeface="Trebuchet MS"/>
                <a:cs typeface="Trebuchet MS"/>
              </a:rPr>
              <a:t>Editing</a:t>
            </a:r>
            <a:endParaRPr sz="590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774052"/>
            <a:ext cx="7547609" cy="9514205"/>
            <a:chOff x="0" y="774052"/>
            <a:chExt cx="7547609" cy="95142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135" y="774052"/>
              <a:ext cx="971903" cy="758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75142"/>
              <a:ext cx="7547292" cy="65126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06355" y="3674015"/>
            <a:ext cx="6343650" cy="18084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640"/>
              </a:spcBef>
            </a:pP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700" spc="-1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40" dirty="0">
                <a:solidFill>
                  <a:srgbClr val="F1DD94"/>
                </a:solidFill>
                <a:latin typeface="Trebuchet MS"/>
                <a:cs typeface="Trebuchet MS"/>
              </a:rPr>
              <a:t>future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of</a:t>
            </a:r>
            <a:r>
              <a:rPr sz="2700" spc="-1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50" dirty="0">
                <a:solidFill>
                  <a:srgbClr val="F1DD94"/>
                </a:solidFill>
                <a:latin typeface="Trebuchet MS"/>
                <a:cs typeface="Trebuchet MS"/>
              </a:rPr>
              <a:t>lies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in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1DD94"/>
                </a:solidFill>
                <a:latin typeface="Trebuchet MS"/>
                <a:cs typeface="Trebuchet MS"/>
              </a:rPr>
              <a:t>continued </a:t>
            </a:r>
            <a:r>
              <a:rPr sz="2700" spc="-105" dirty="0">
                <a:solidFill>
                  <a:srgbClr val="F1DD94"/>
                </a:solidFill>
                <a:latin typeface="Trebuchet MS"/>
                <a:cs typeface="Trebuchet MS"/>
              </a:rPr>
              <a:t>innovation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integration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of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1DD94"/>
                </a:solidFill>
                <a:latin typeface="Trebuchet MS"/>
                <a:cs typeface="Trebuchet MS"/>
              </a:rPr>
              <a:t>advanced </a:t>
            </a:r>
            <a:r>
              <a:rPr sz="2700" spc="-150" dirty="0">
                <a:solidFill>
                  <a:srgbClr val="F1DD94"/>
                </a:solidFill>
                <a:latin typeface="Trebuchet MS"/>
                <a:cs typeface="Trebuchet MS"/>
              </a:rPr>
              <a:t>technologies.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0" dirty="0">
                <a:solidFill>
                  <a:srgbClr val="F1DD94"/>
                </a:solidFill>
                <a:latin typeface="Trebuchet MS"/>
                <a:cs typeface="Trebuchet MS"/>
              </a:rPr>
              <a:t>will</a:t>
            </a:r>
            <a:r>
              <a:rPr sz="2700" spc="-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remain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1DD94"/>
                </a:solidFill>
                <a:latin typeface="Trebuchet MS"/>
                <a:cs typeface="Trebuchet MS"/>
              </a:rPr>
              <a:t>a 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fundamental</a:t>
            </a:r>
            <a:r>
              <a:rPr sz="270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40" dirty="0">
                <a:solidFill>
                  <a:srgbClr val="F1DD94"/>
                </a:solidFill>
                <a:latin typeface="Trebuchet MS"/>
                <a:cs typeface="Trebuchet MS"/>
              </a:rPr>
              <a:t>aspect,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enabling</a:t>
            </a:r>
            <a:r>
              <a:rPr sz="2700" spc="-1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users</a:t>
            </a:r>
            <a:r>
              <a:rPr sz="270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270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edit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more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e</a:t>
            </a:r>
            <a:r>
              <a:rPr sz="2700" spc="265" dirty="0">
                <a:solidFill>
                  <a:srgbClr val="F1DD94"/>
                </a:solidFill>
                <a:latin typeface="Trebuchet MS"/>
                <a:cs typeface="Trebuchet MS"/>
              </a:rPr>
              <a:t>  </a:t>
            </a:r>
            <a:r>
              <a:rPr sz="2700" spc="-165" dirty="0">
                <a:solidFill>
                  <a:srgbClr val="F1DD94"/>
                </a:solidFill>
                <a:latin typeface="Trebuchet MS"/>
                <a:cs typeface="Trebuchet MS"/>
              </a:rPr>
              <a:t>ciently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1DD94"/>
                </a:solidFill>
                <a:latin typeface="Trebuchet MS"/>
                <a:cs typeface="Trebuchet MS"/>
              </a:rPr>
              <a:t>intuitively.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430" y="1492251"/>
            <a:ext cx="14650603" cy="8581174"/>
            <a:chOff x="624175" y="1829003"/>
            <a:chExt cx="12016999" cy="54039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175" y="1829003"/>
              <a:ext cx="8486775" cy="8157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748" y="2984847"/>
              <a:ext cx="12000426" cy="42481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30" dirty="0"/>
              <a:t>Though</a:t>
            </a:r>
            <a:r>
              <a:rPr spc="-455" dirty="0"/>
              <a:t> </a:t>
            </a:r>
            <a:r>
              <a:rPr spc="254" dirty="0"/>
              <a:t>run</a:t>
            </a:r>
            <a:r>
              <a:rPr spc="-455" dirty="0"/>
              <a:t> </a:t>
            </a:r>
            <a:r>
              <a:rPr spc="-55" dirty="0"/>
              <a:t>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764" y="2559050"/>
            <a:ext cx="8229600" cy="5857912"/>
            <a:chOff x="-496143" y="1663623"/>
            <a:chExt cx="8229600" cy="585791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532" y="1663623"/>
              <a:ext cx="7598376" cy="1409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6143" y="3349512"/>
              <a:ext cx="8229600" cy="41720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1374" y="194526"/>
            <a:ext cx="7141176" cy="21326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33880" marR="5080" indent="-1821814">
              <a:lnSpc>
                <a:spcPct val="100499"/>
              </a:lnSpc>
              <a:spcBef>
                <a:spcPts val="70"/>
              </a:spcBef>
            </a:pPr>
            <a:r>
              <a:rPr spc="130" dirty="0"/>
              <a:t>Though</a:t>
            </a:r>
            <a:r>
              <a:rPr lang="en-US" spc="130" dirty="0"/>
              <a:t> </a:t>
            </a:r>
            <a:r>
              <a:rPr lang="en-US" spc="-455" dirty="0"/>
              <a:t>Interface</a:t>
            </a:r>
            <a:br>
              <a:rPr lang="en-US" spc="-455" dirty="0"/>
            </a:br>
            <a:r>
              <a:rPr spc="-365" dirty="0"/>
              <a:t>(Append)</a:t>
            </a:r>
            <a:r>
              <a:rPr lang="en-US" spc="-365" dirty="0"/>
              <a:t> </a:t>
            </a:r>
            <a:endParaRPr spc="-36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EEB3A-0F80-66A2-6302-5E92D29DF853}"/>
              </a:ext>
            </a:extLst>
          </p:cNvPr>
          <p:cNvSpPr txBox="1"/>
          <p:nvPr/>
        </p:nvSpPr>
        <p:spPr>
          <a:xfrm>
            <a:off x="9759950" y="383680"/>
            <a:ext cx="69238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spc="130" dirty="0">
                <a:solidFill>
                  <a:srgbClr val="F1DD94"/>
                </a:solidFill>
              </a:rPr>
              <a:t>Though</a:t>
            </a:r>
            <a:r>
              <a:rPr lang="en-US" sz="5400" spc="-455" dirty="0">
                <a:solidFill>
                  <a:srgbClr val="F1DD94"/>
                </a:solidFill>
              </a:rPr>
              <a:t> </a:t>
            </a:r>
            <a:r>
              <a:rPr lang="en-US" sz="5400" spc="254" dirty="0">
                <a:solidFill>
                  <a:srgbClr val="F1DD94"/>
                </a:solidFill>
              </a:rPr>
              <a:t>Interface</a:t>
            </a:r>
            <a:endParaRPr lang="en-US" sz="5400" spc="-75" dirty="0">
              <a:solidFill>
                <a:srgbClr val="F1DD94"/>
              </a:solidFill>
            </a:endParaRPr>
          </a:p>
          <a:p>
            <a:r>
              <a:rPr lang="en-US" sz="5400" spc="-75" dirty="0">
                <a:solidFill>
                  <a:srgbClr val="F1DD94"/>
                </a:solidFill>
              </a:rPr>
              <a:t>        </a:t>
            </a:r>
            <a:r>
              <a:rPr lang="en-US" sz="5400" spc="-365" dirty="0">
                <a:solidFill>
                  <a:srgbClr val="F1DD94"/>
                </a:solidFill>
              </a:rPr>
              <a:t>(Empty) </a:t>
            </a:r>
            <a:endParaRPr lang="en-US" sz="5400" dirty="0">
              <a:solidFill>
                <a:srgbClr val="F1DD9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B4724-854E-2EF4-392D-EC12279CA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549" y="2486873"/>
            <a:ext cx="8447387" cy="3348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14A35-D511-5611-D75A-83910769BA73}"/>
              </a:ext>
            </a:extLst>
          </p:cNvPr>
          <p:cNvSpPr txBox="1"/>
          <p:nvPr/>
        </p:nvSpPr>
        <p:spPr>
          <a:xfrm>
            <a:off x="463550" y="501650"/>
            <a:ext cx="99163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spc="130" dirty="0">
                <a:solidFill>
                  <a:srgbClr val="F1DD94"/>
                </a:solidFill>
              </a:rPr>
              <a:t>Though</a:t>
            </a:r>
            <a:r>
              <a:rPr lang="en-US" sz="5400" spc="-455" dirty="0">
                <a:solidFill>
                  <a:srgbClr val="F1DD94"/>
                </a:solidFill>
              </a:rPr>
              <a:t> </a:t>
            </a:r>
            <a:r>
              <a:rPr lang="en-US" sz="5400" spc="254" dirty="0">
                <a:solidFill>
                  <a:srgbClr val="F1DD94"/>
                </a:solidFill>
              </a:rPr>
              <a:t>Interface</a:t>
            </a:r>
            <a:r>
              <a:rPr lang="en-US" sz="5400" spc="-75" dirty="0">
                <a:solidFill>
                  <a:srgbClr val="F1DD94"/>
                </a:solidFill>
              </a:rPr>
              <a:t>        </a:t>
            </a:r>
          </a:p>
          <a:p>
            <a:r>
              <a:rPr lang="en-US" sz="5400" spc="-75" dirty="0">
                <a:solidFill>
                  <a:srgbClr val="F1DD94"/>
                </a:solidFill>
              </a:rPr>
              <a:t>        </a:t>
            </a:r>
            <a:r>
              <a:rPr lang="en-US" sz="5400" spc="-365" dirty="0">
                <a:solidFill>
                  <a:srgbClr val="F1DD94"/>
                </a:solidFill>
              </a:rPr>
              <a:t>(Peek) </a:t>
            </a:r>
            <a:endParaRPr lang="en-US" sz="5400" dirty="0">
              <a:solidFill>
                <a:srgbClr val="F1DD9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EBBC5-735C-1FFE-D40D-810DB858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388166"/>
            <a:ext cx="7681912" cy="2329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124AF6-80AD-152D-E6C1-50825013D49C}"/>
              </a:ext>
            </a:extLst>
          </p:cNvPr>
          <p:cNvSpPr txBox="1"/>
          <p:nvPr/>
        </p:nvSpPr>
        <p:spPr>
          <a:xfrm>
            <a:off x="10386290" y="633840"/>
            <a:ext cx="69238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spc="130" dirty="0">
                <a:solidFill>
                  <a:srgbClr val="F1DD94"/>
                </a:solidFill>
              </a:rPr>
              <a:t>Though</a:t>
            </a:r>
            <a:r>
              <a:rPr lang="en-US" sz="5400" spc="-455" dirty="0">
                <a:solidFill>
                  <a:srgbClr val="F1DD94"/>
                </a:solidFill>
              </a:rPr>
              <a:t> </a:t>
            </a:r>
            <a:r>
              <a:rPr lang="en-US" sz="5400" spc="254" dirty="0">
                <a:solidFill>
                  <a:srgbClr val="F1DD94"/>
                </a:solidFill>
              </a:rPr>
              <a:t>Interface</a:t>
            </a:r>
            <a:endParaRPr lang="en-US" sz="5400" spc="-75" dirty="0">
              <a:solidFill>
                <a:srgbClr val="F1DD94"/>
              </a:solidFill>
            </a:endParaRPr>
          </a:p>
          <a:p>
            <a:r>
              <a:rPr lang="en-US" sz="5400" spc="-75" dirty="0">
                <a:solidFill>
                  <a:srgbClr val="F1DD94"/>
                </a:solidFill>
              </a:rPr>
              <a:t>        </a:t>
            </a:r>
            <a:r>
              <a:rPr lang="en-US" sz="5400" spc="-365" dirty="0">
                <a:solidFill>
                  <a:srgbClr val="F1DD94"/>
                </a:solidFill>
              </a:rPr>
              <a:t>(Save Stack) </a:t>
            </a:r>
            <a:endParaRPr lang="en-US" sz="5400" dirty="0">
              <a:solidFill>
                <a:srgbClr val="F1DD9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D2CC6-F0A0-0DB3-46CA-D74102CD86F3}"/>
              </a:ext>
            </a:extLst>
          </p:cNvPr>
          <p:cNvSpPr txBox="1"/>
          <p:nvPr/>
        </p:nvSpPr>
        <p:spPr>
          <a:xfrm>
            <a:off x="463550" y="5149850"/>
            <a:ext cx="99163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spc="130" dirty="0">
                <a:solidFill>
                  <a:srgbClr val="F1DD94"/>
                </a:solidFill>
              </a:rPr>
              <a:t>Though</a:t>
            </a:r>
            <a:r>
              <a:rPr lang="en-US" sz="5400" spc="-455" dirty="0">
                <a:solidFill>
                  <a:srgbClr val="F1DD94"/>
                </a:solidFill>
              </a:rPr>
              <a:t> </a:t>
            </a:r>
            <a:r>
              <a:rPr lang="en-US" sz="5400" spc="254" dirty="0">
                <a:solidFill>
                  <a:srgbClr val="F1DD94"/>
                </a:solidFill>
              </a:rPr>
              <a:t>Interface</a:t>
            </a:r>
            <a:r>
              <a:rPr lang="en-US" sz="5400" spc="-75" dirty="0">
                <a:solidFill>
                  <a:srgbClr val="F1DD94"/>
                </a:solidFill>
              </a:rPr>
              <a:t>        </a:t>
            </a:r>
          </a:p>
          <a:p>
            <a:r>
              <a:rPr lang="en-US" sz="5400" spc="-75" dirty="0">
                <a:solidFill>
                  <a:srgbClr val="F1DD94"/>
                </a:solidFill>
              </a:rPr>
              <a:t>        </a:t>
            </a:r>
            <a:r>
              <a:rPr lang="en-US" sz="5400" spc="-365" dirty="0">
                <a:solidFill>
                  <a:srgbClr val="F1DD94"/>
                </a:solidFill>
              </a:rPr>
              <a:t>(Size and Pop) </a:t>
            </a:r>
            <a:endParaRPr lang="en-US" sz="5400" dirty="0">
              <a:solidFill>
                <a:srgbClr val="F1DD9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F4074-647D-88E0-7A8D-C309DD98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6904176"/>
            <a:ext cx="3886200" cy="2893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73954D-1140-A917-805A-078CD546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940" y="2559050"/>
            <a:ext cx="6542810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DBB2B2-B330-842B-275E-033EC05D6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940" y="6292850"/>
            <a:ext cx="6923809" cy="350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A1125C-95C7-7682-CBE2-D03C55970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294" y="6875750"/>
            <a:ext cx="6297902" cy="30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9968" y="1257"/>
            <a:ext cx="2788030" cy="2451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36661"/>
            <a:ext cx="2789910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6701" y="669328"/>
            <a:ext cx="401447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spc="200" dirty="0">
                <a:latin typeface="Trebuchet MS"/>
                <a:cs typeface="Trebuchet MS"/>
              </a:rPr>
              <a:t>Conc</a:t>
            </a:r>
            <a:r>
              <a:rPr sz="5900" b="0" cap="small" spc="200" dirty="0">
                <a:latin typeface="Trebuchet MS"/>
                <a:cs typeface="Trebuchet MS"/>
              </a:rPr>
              <a:t>l</a:t>
            </a:r>
            <a:r>
              <a:rPr sz="5900" b="0" spc="200" dirty="0">
                <a:latin typeface="Trebuchet MS"/>
                <a:cs typeface="Trebuchet MS"/>
              </a:rPr>
              <a:t>usion</a:t>
            </a:r>
            <a:endParaRPr sz="59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2889" y="775030"/>
            <a:ext cx="971905" cy="7587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65243" y="2604128"/>
            <a:ext cx="9157335" cy="126555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algn="ctr">
              <a:lnSpc>
                <a:spcPts val="2330"/>
              </a:lnSpc>
              <a:spcBef>
                <a:spcPts val="560"/>
              </a:spcBef>
            </a:pP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In</a:t>
            </a:r>
            <a:r>
              <a:rPr sz="23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25" dirty="0">
                <a:solidFill>
                  <a:srgbClr val="F1DD94"/>
                </a:solidFill>
                <a:latin typeface="Trebuchet MS"/>
                <a:cs typeface="Trebuchet MS"/>
              </a:rPr>
              <a:t>conclusion,</a:t>
            </a:r>
            <a:r>
              <a:rPr sz="23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F1DD94"/>
                </a:solidFill>
                <a:latin typeface="Trebuchet MS"/>
                <a:cs typeface="Trebuchet MS"/>
              </a:rPr>
              <a:t>optimizing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300" spc="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F1DD94"/>
                </a:solidFill>
                <a:latin typeface="Trebuchet MS"/>
                <a:cs typeface="Trebuchet MS"/>
              </a:rPr>
              <a:t>through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1DD94"/>
                </a:solidFill>
                <a:latin typeface="Trebuchet MS"/>
                <a:cs typeface="Trebuchet MS"/>
              </a:rPr>
              <a:t>operations </a:t>
            </a:r>
            <a:r>
              <a:rPr sz="2300" spc="-80" dirty="0">
                <a:solidFill>
                  <a:srgbClr val="F1DD94"/>
                </a:solidFill>
                <a:latin typeface="Trebuchet MS"/>
                <a:cs typeface="Trebuchet MS"/>
              </a:rPr>
              <a:t>significantly</a:t>
            </a:r>
            <a:r>
              <a:rPr sz="23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solidFill>
                  <a:srgbClr val="F1DD94"/>
                </a:solidFill>
                <a:latin typeface="Trebuchet MS"/>
                <a:cs typeface="Trebuchet MS"/>
              </a:rPr>
              <a:t>improves</a:t>
            </a:r>
            <a:r>
              <a:rPr sz="230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1DD94"/>
                </a:solidFill>
                <a:latin typeface="Trebuchet MS"/>
                <a:cs typeface="Trebuchet MS"/>
              </a:rPr>
              <a:t>functionality</a:t>
            </a:r>
            <a:r>
              <a:rPr sz="230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30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F1DD94"/>
                </a:solidFill>
                <a:latin typeface="Trebuchet MS"/>
                <a:cs typeface="Trebuchet MS"/>
              </a:rPr>
              <a:t>user</a:t>
            </a:r>
            <a:r>
              <a:rPr sz="230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55" dirty="0">
                <a:solidFill>
                  <a:srgbClr val="F1DD94"/>
                </a:solidFill>
                <a:latin typeface="Trebuchet MS"/>
                <a:cs typeface="Trebuchet MS"/>
              </a:rPr>
              <a:t>experience.</a:t>
            </a:r>
            <a:r>
              <a:rPr sz="2300" spc="-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By</a:t>
            </a:r>
            <a:r>
              <a:rPr sz="230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1DD94"/>
                </a:solidFill>
                <a:latin typeface="Trebuchet MS"/>
                <a:cs typeface="Trebuchet MS"/>
              </a:rPr>
              <a:t>understanding 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3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80" dirty="0">
                <a:solidFill>
                  <a:srgbClr val="F1DD94"/>
                </a:solidFill>
                <a:latin typeface="Trebuchet MS"/>
                <a:cs typeface="Trebuchet MS"/>
              </a:rPr>
              <a:t>implementing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00" dirty="0">
                <a:solidFill>
                  <a:srgbClr val="F1DD94"/>
                </a:solidFill>
                <a:latin typeface="Trebuchet MS"/>
                <a:cs typeface="Trebuchet MS"/>
              </a:rPr>
              <a:t>these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30" dirty="0">
                <a:solidFill>
                  <a:srgbClr val="F1DD94"/>
                </a:solidFill>
                <a:latin typeface="Trebuchet MS"/>
                <a:cs typeface="Trebuchet MS"/>
              </a:rPr>
              <a:t>concepts,</a:t>
            </a:r>
            <a:r>
              <a:rPr sz="23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solidFill>
                  <a:srgbClr val="F1DD94"/>
                </a:solidFill>
                <a:latin typeface="Trebuchet MS"/>
                <a:cs typeface="Trebuchet MS"/>
              </a:rPr>
              <a:t>developers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95" dirty="0">
                <a:solidFill>
                  <a:srgbClr val="F1DD94"/>
                </a:solidFill>
                <a:latin typeface="Trebuchet MS"/>
                <a:cs typeface="Trebuchet MS"/>
              </a:rPr>
              <a:t>create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F1DD94"/>
                </a:solidFill>
                <a:latin typeface="Trebuchet MS"/>
                <a:cs typeface="Trebuchet MS"/>
              </a:rPr>
              <a:t>more</a:t>
            </a:r>
            <a:r>
              <a:rPr sz="23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1DD94"/>
                </a:solidFill>
                <a:latin typeface="Trebuchet MS"/>
                <a:cs typeface="Trebuchet MS"/>
              </a:rPr>
              <a:t>eﬀective 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300" spc="-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20" dirty="0">
                <a:solidFill>
                  <a:srgbClr val="F1DD94"/>
                </a:solidFill>
                <a:latin typeface="Trebuchet MS"/>
                <a:cs typeface="Trebuchet MS"/>
              </a:rPr>
              <a:t>user-</a:t>
            </a:r>
            <a:r>
              <a:rPr sz="2300" spc="-95" dirty="0">
                <a:solidFill>
                  <a:srgbClr val="F1DD94"/>
                </a:solidFill>
                <a:latin typeface="Trebuchet MS"/>
                <a:cs typeface="Trebuchet MS"/>
              </a:rPr>
              <a:t>friendly</a:t>
            </a:r>
            <a:r>
              <a:rPr sz="23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75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300" spc="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6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300" spc="-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1DD94"/>
                </a:solidFill>
                <a:latin typeface="Trebuchet MS"/>
                <a:cs typeface="Trebuchet MS"/>
              </a:rPr>
              <a:t>tools.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2476" y="6081566"/>
            <a:ext cx="3795509" cy="3860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1637"/>
            <a:ext cx="3773169" cy="3860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3146" y="1452613"/>
            <a:ext cx="7061834" cy="245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950" b="0" spc="-450" dirty="0">
                <a:latin typeface="Trebuchet MS"/>
                <a:cs typeface="Trebuchet MS"/>
              </a:rPr>
              <a:t>T</a:t>
            </a:r>
            <a:r>
              <a:rPr sz="15950" b="0" spc="60" dirty="0">
                <a:latin typeface="Trebuchet MS"/>
                <a:cs typeface="Trebuchet MS"/>
              </a:rPr>
              <a:t>h</a:t>
            </a:r>
            <a:r>
              <a:rPr sz="15950" b="0" spc="55" dirty="0">
                <a:latin typeface="Trebuchet MS"/>
                <a:cs typeface="Trebuchet MS"/>
              </a:rPr>
              <a:t>a</a:t>
            </a:r>
            <a:r>
              <a:rPr sz="15950" b="0" spc="60" dirty="0">
                <a:latin typeface="Trebuchet MS"/>
                <a:cs typeface="Trebuchet MS"/>
              </a:rPr>
              <a:t>nk</a:t>
            </a:r>
            <a:r>
              <a:rPr sz="15950" b="0" spc="55" dirty="0">
                <a:latin typeface="Trebuchet MS"/>
                <a:cs typeface="Trebuchet MS"/>
              </a:rPr>
              <a:t>s</a:t>
            </a:r>
            <a:r>
              <a:rPr sz="15950" b="0" spc="65" dirty="0">
                <a:latin typeface="Trebuchet MS"/>
                <a:cs typeface="Trebuchet MS"/>
              </a:rPr>
              <a:t>!</a:t>
            </a:r>
            <a:endParaRPr sz="159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6796" y="4484313"/>
            <a:ext cx="5492954" cy="157863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3150" b="1" dirty="0">
                <a:solidFill>
                  <a:srgbClr val="F1DD94"/>
                </a:solidFill>
                <a:latin typeface="Tahoma"/>
                <a:cs typeface="Tahoma"/>
              </a:rPr>
              <a:t>Do</a:t>
            </a:r>
            <a:r>
              <a:rPr sz="3150" b="1" spc="-140" dirty="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sz="3150" b="1" spc="-114" dirty="0">
                <a:solidFill>
                  <a:srgbClr val="F1DD94"/>
                </a:solidFill>
                <a:latin typeface="Tahoma"/>
                <a:cs typeface="Tahoma"/>
              </a:rPr>
              <a:t>you</a:t>
            </a:r>
            <a:r>
              <a:rPr sz="3150" b="1" spc="-120" dirty="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sz="3150" b="1" spc="-55" dirty="0">
                <a:solidFill>
                  <a:srgbClr val="F1DD94"/>
                </a:solidFill>
                <a:latin typeface="Tahoma"/>
                <a:cs typeface="Tahoma"/>
              </a:rPr>
              <a:t>have</a:t>
            </a:r>
            <a:r>
              <a:rPr sz="3150" b="1" spc="-125" dirty="0">
                <a:solidFill>
                  <a:srgbClr val="F1DD94"/>
                </a:solidFill>
                <a:latin typeface="Tahoma"/>
                <a:cs typeface="Tahoma"/>
              </a:rPr>
              <a:t> </a:t>
            </a:r>
            <a:r>
              <a:rPr sz="3150" b="1" spc="-10" dirty="0">
                <a:solidFill>
                  <a:srgbClr val="F1DD94"/>
                </a:solidFill>
                <a:latin typeface="Tahoma"/>
                <a:cs typeface="Tahoma"/>
              </a:rPr>
              <a:t>any</a:t>
            </a:r>
            <a:r>
              <a:rPr sz="3150" b="1" spc="-130" dirty="0">
                <a:solidFill>
                  <a:srgbClr val="F1DD94"/>
                </a:solidFill>
                <a:latin typeface="Tahoma"/>
                <a:cs typeface="Tahoma"/>
              </a:rPr>
              <a:t> questions?</a:t>
            </a:r>
            <a:endParaRPr sz="31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lang="en-US" sz="3150" spc="-85" dirty="0">
                <a:solidFill>
                  <a:srgbClr val="F1DD94"/>
                </a:solidFill>
                <a:latin typeface="Trebuchet MS"/>
                <a:cs typeface="Trebuchet MS"/>
                <a:hlinkClick r:id="rId4"/>
              </a:rPr>
              <a:t>haroonimran@gmail</a:t>
            </a:r>
            <a:r>
              <a:rPr sz="3150" spc="-85" dirty="0">
                <a:solidFill>
                  <a:srgbClr val="F1DD94"/>
                </a:solidFill>
                <a:latin typeface="Trebuchet MS"/>
                <a:cs typeface="Trebuchet MS"/>
                <a:hlinkClick r:id="rId4"/>
              </a:rPr>
              <a:t>.com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3150" spc="-185" dirty="0">
                <a:solidFill>
                  <a:srgbClr val="F1DD94"/>
                </a:solidFill>
                <a:latin typeface="Trebuchet MS"/>
                <a:cs typeface="Trebuchet MS"/>
              </a:rPr>
              <a:t>+9</a:t>
            </a:r>
            <a:r>
              <a:rPr lang="en-US" sz="3150" spc="-185" dirty="0">
                <a:solidFill>
                  <a:srgbClr val="F1DD94"/>
                </a:solidFill>
                <a:latin typeface="Trebuchet MS"/>
                <a:cs typeface="Trebuchet MS"/>
              </a:rPr>
              <a:t>2</a:t>
            </a:r>
            <a:r>
              <a:rPr sz="3150" spc="-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lang="en-US" sz="3150" spc="70" dirty="0">
                <a:solidFill>
                  <a:srgbClr val="F1DD94"/>
                </a:solidFill>
                <a:latin typeface="Trebuchet MS"/>
                <a:cs typeface="Trebuchet MS"/>
              </a:rPr>
              <a:t>31</a:t>
            </a:r>
            <a:r>
              <a:rPr sz="3150" spc="70" dirty="0">
                <a:solidFill>
                  <a:srgbClr val="F1DD94"/>
                </a:solidFill>
                <a:latin typeface="Trebuchet MS"/>
                <a:cs typeface="Trebuchet MS"/>
              </a:rPr>
              <a:t>0</a:t>
            </a:r>
            <a:r>
              <a:rPr sz="3150" spc="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lang="en-US" sz="3150" spc="-260" dirty="0">
                <a:solidFill>
                  <a:srgbClr val="F1DD94"/>
                </a:solidFill>
                <a:latin typeface="Trebuchet MS"/>
                <a:cs typeface="Trebuchet MS"/>
              </a:rPr>
              <a:t>406</a:t>
            </a:r>
            <a:r>
              <a:rPr sz="3150" spc="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lang="en-US" sz="3150" spc="-25" dirty="0">
                <a:solidFill>
                  <a:srgbClr val="F1DD94"/>
                </a:solidFill>
                <a:latin typeface="Trebuchet MS"/>
                <a:cs typeface="Trebuchet MS"/>
              </a:rPr>
              <a:t>737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65251" y="7392479"/>
            <a:ext cx="720090" cy="722630"/>
            <a:chOff x="7165251" y="7392479"/>
            <a:chExt cx="720090" cy="722630"/>
          </a:xfrm>
        </p:grpSpPr>
        <p:sp>
          <p:nvSpPr>
            <p:cNvPr id="7" name="object 7"/>
            <p:cNvSpPr/>
            <p:nvPr/>
          </p:nvSpPr>
          <p:spPr>
            <a:xfrm>
              <a:off x="7165251" y="7392479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59994" y="0"/>
                  </a:moveTo>
                  <a:lnTo>
                    <a:pt x="311422" y="3311"/>
                  </a:lnTo>
                  <a:lnTo>
                    <a:pt x="264752" y="12951"/>
                  </a:lnTo>
                  <a:lnTo>
                    <a:pt x="220425" y="28475"/>
                  </a:lnTo>
                  <a:lnTo>
                    <a:pt x="178885" y="49443"/>
                  </a:lnTo>
                  <a:lnTo>
                    <a:pt x="140574" y="75410"/>
                  </a:lnTo>
                  <a:lnTo>
                    <a:pt x="105935" y="105935"/>
                  </a:lnTo>
                  <a:lnTo>
                    <a:pt x="75410" y="140574"/>
                  </a:lnTo>
                  <a:lnTo>
                    <a:pt x="49443" y="178885"/>
                  </a:lnTo>
                  <a:lnTo>
                    <a:pt x="28475" y="220425"/>
                  </a:lnTo>
                  <a:lnTo>
                    <a:pt x="12951" y="264752"/>
                  </a:lnTo>
                  <a:lnTo>
                    <a:pt x="3311" y="311422"/>
                  </a:lnTo>
                  <a:lnTo>
                    <a:pt x="0" y="359994"/>
                  </a:lnTo>
                  <a:lnTo>
                    <a:pt x="3311" y="409089"/>
                  </a:lnTo>
                  <a:lnTo>
                    <a:pt x="12951" y="456110"/>
                  </a:lnTo>
                  <a:lnTo>
                    <a:pt x="28475" y="500649"/>
                  </a:lnTo>
                  <a:lnTo>
                    <a:pt x="49443" y="542298"/>
                  </a:lnTo>
                  <a:lnTo>
                    <a:pt x="75410" y="580648"/>
                  </a:lnTo>
                  <a:lnTo>
                    <a:pt x="105935" y="615292"/>
                  </a:lnTo>
                  <a:lnTo>
                    <a:pt x="140574" y="645822"/>
                  </a:lnTo>
                  <a:lnTo>
                    <a:pt x="178885" y="671830"/>
                  </a:lnTo>
                  <a:lnTo>
                    <a:pt x="220425" y="692907"/>
                  </a:lnTo>
                  <a:lnTo>
                    <a:pt x="264752" y="708646"/>
                  </a:lnTo>
                  <a:lnTo>
                    <a:pt x="311422" y="718639"/>
                  </a:lnTo>
                  <a:lnTo>
                    <a:pt x="359994" y="722477"/>
                  </a:lnTo>
                  <a:lnTo>
                    <a:pt x="408565" y="719164"/>
                  </a:lnTo>
                  <a:lnTo>
                    <a:pt x="455236" y="709514"/>
                  </a:lnTo>
                  <a:lnTo>
                    <a:pt x="499564" y="693962"/>
                  </a:lnTo>
                  <a:lnTo>
                    <a:pt x="541106" y="672941"/>
                  </a:lnTo>
                  <a:lnTo>
                    <a:pt x="579418" y="646886"/>
                  </a:lnTo>
                  <a:lnTo>
                    <a:pt x="614059" y="616230"/>
                  </a:lnTo>
                  <a:lnTo>
                    <a:pt x="644585" y="581408"/>
                  </a:lnTo>
                  <a:lnTo>
                    <a:pt x="670554" y="542854"/>
                  </a:lnTo>
                  <a:lnTo>
                    <a:pt x="691523" y="501001"/>
                  </a:lnTo>
                  <a:lnTo>
                    <a:pt x="707049" y="456284"/>
                  </a:lnTo>
                  <a:lnTo>
                    <a:pt x="716689" y="409137"/>
                  </a:lnTo>
                  <a:lnTo>
                    <a:pt x="720001" y="359994"/>
                  </a:lnTo>
                  <a:lnTo>
                    <a:pt x="716689" y="310849"/>
                  </a:lnTo>
                  <a:lnTo>
                    <a:pt x="707049" y="263710"/>
                  </a:lnTo>
                  <a:lnTo>
                    <a:pt x="691523" y="219020"/>
                  </a:lnTo>
                  <a:lnTo>
                    <a:pt x="670554" y="177220"/>
                  </a:lnTo>
                  <a:lnTo>
                    <a:pt x="644585" y="138754"/>
                  </a:lnTo>
                  <a:lnTo>
                    <a:pt x="614059" y="104063"/>
                  </a:lnTo>
                  <a:lnTo>
                    <a:pt x="579418" y="73591"/>
                  </a:lnTo>
                  <a:lnTo>
                    <a:pt x="541106" y="47781"/>
                  </a:lnTo>
                  <a:lnTo>
                    <a:pt x="499564" y="27074"/>
                  </a:lnTo>
                  <a:lnTo>
                    <a:pt x="455236" y="11913"/>
                  </a:lnTo>
                  <a:lnTo>
                    <a:pt x="408565" y="2740"/>
                  </a:lnTo>
                  <a:lnTo>
                    <a:pt x="359994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5268" y="7547479"/>
              <a:ext cx="222885" cy="422909"/>
            </a:xfrm>
            <a:custGeom>
              <a:avLst/>
              <a:gdLst/>
              <a:ahLst/>
              <a:cxnLst/>
              <a:rect l="l" t="t" r="r" b="b"/>
              <a:pathLst>
                <a:path w="222884" h="422909">
                  <a:moveTo>
                    <a:pt x="177498" y="70001"/>
                  </a:moveTo>
                  <a:lnTo>
                    <a:pt x="177498" y="70001"/>
                  </a:lnTo>
                  <a:lnTo>
                    <a:pt x="222508" y="70001"/>
                  </a:lnTo>
                  <a:lnTo>
                    <a:pt x="222508" y="2501"/>
                  </a:lnTo>
                  <a:lnTo>
                    <a:pt x="215002" y="2501"/>
                  </a:lnTo>
                  <a:lnTo>
                    <a:pt x="207496" y="2501"/>
                  </a:lnTo>
                  <a:lnTo>
                    <a:pt x="200003" y="0"/>
                  </a:lnTo>
                  <a:lnTo>
                    <a:pt x="190239" y="0"/>
                  </a:lnTo>
                  <a:lnTo>
                    <a:pt x="180005" y="0"/>
                  </a:lnTo>
                  <a:lnTo>
                    <a:pt x="169768" y="0"/>
                  </a:lnTo>
                  <a:lnTo>
                    <a:pt x="159997" y="0"/>
                  </a:lnTo>
                  <a:lnTo>
                    <a:pt x="145042" y="977"/>
                  </a:lnTo>
                  <a:lnTo>
                    <a:pt x="102503" y="17500"/>
                  </a:lnTo>
                  <a:lnTo>
                    <a:pt x="72269" y="58629"/>
                  </a:lnTo>
                  <a:lnTo>
                    <a:pt x="65625" y="89995"/>
                  </a:lnTo>
                  <a:lnTo>
                    <a:pt x="66094" y="97492"/>
                  </a:lnTo>
                  <a:lnTo>
                    <a:pt x="67501" y="104989"/>
                  </a:lnTo>
                  <a:lnTo>
                    <a:pt x="67501" y="116245"/>
                  </a:lnTo>
                  <a:lnTo>
                    <a:pt x="67501" y="127497"/>
                  </a:lnTo>
                  <a:lnTo>
                    <a:pt x="67501" y="138748"/>
                  </a:lnTo>
                  <a:lnTo>
                    <a:pt x="67501" y="149997"/>
                  </a:lnTo>
                  <a:lnTo>
                    <a:pt x="67501" y="155000"/>
                  </a:lnTo>
                  <a:lnTo>
                    <a:pt x="0" y="155000"/>
                  </a:lnTo>
                  <a:lnTo>
                    <a:pt x="0" y="232494"/>
                  </a:lnTo>
                  <a:lnTo>
                    <a:pt x="64999" y="232494"/>
                  </a:lnTo>
                  <a:lnTo>
                    <a:pt x="64999" y="422483"/>
                  </a:lnTo>
                  <a:lnTo>
                    <a:pt x="144998" y="422483"/>
                  </a:lnTo>
                  <a:lnTo>
                    <a:pt x="144998" y="232494"/>
                  </a:lnTo>
                  <a:lnTo>
                    <a:pt x="209998" y="232494"/>
                  </a:lnTo>
                  <a:lnTo>
                    <a:pt x="211914" y="213703"/>
                  </a:lnTo>
                  <a:lnTo>
                    <a:pt x="214064" y="194681"/>
                  </a:lnTo>
                  <a:lnTo>
                    <a:pt x="216683" y="175192"/>
                  </a:lnTo>
                  <a:lnTo>
                    <a:pt x="220006" y="155000"/>
                  </a:lnTo>
                  <a:lnTo>
                    <a:pt x="205007" y="155000"/>
                  </a:lnTo>
                  <a:lnTo>
                    <a:pt x="188247" y="155000"/>
                  </a:lnTo>
                  <a:lnTo>
                    <a:pt x="168440" y="155000"/>
                  </a:lnTo>
                  <a:lnTo>
                    <a:pt x="151914" y="155000"/>
                  </a:lnTo>
                  <a:lnTo>
                    <a:pt x="144998" y="155000"/>
                  </a:lnTo>
                  <a:lnTo>
                    <a:pt x="144998" y="133046"/>
                  </a:lnTo>
                  <a:lnTo>
                    <a:pt x="144998" y="119998"/>
                  </a:lnTo>
                  <a:lnTo>
                    <a:pt x="144998" y="110701"/>
                  </a:lnTo>
                  <a:lnTo>
                    <a:pt x="144998" y="99998"/>
                  </a:lnTo>
                  <a:lnTo>
                    <a:pt x="147265" y="85817"/>
                  </a:lnTo>
                  <a:lnTo>
                    <a:pt x="153752" y="76560"/>
                  </a:lnTo>
                  <a:lnTo>
                    <a:pt x="163987" y="71523"/>
                  </a:lnTo>
                  <a:lnTo>
                    <a:pt x="177498" y="70001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245246" y="7394981"/>
            <a:ext cx="720090" cy="722630"/>
            <a:chOff x="8245246" y="7394981"/>
            <a:chExt cx="720090" cy="722630"/>
          </a:xfrm>
        </p:grpSpPr>
        <p:sp>
          <p:nvSpPr>
            <p:cNvPr id="10" name="object 10"/>
            <p:cNvSpPr/>
            <p:nvPr/>
          </p:nvSpPr>
          <p:spPr>
            <a:xfrm>
              <a:off x="8245246" y="7394981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59994" y="0"/>
                  </a:moveTo>
                  <a:lnTo>
                    <a:pt x="311422" y="3313"/>
                  </a:lnTo>
                  <a:lnTo>
                    <a:pt x="264752" y="12962"/>
                  </a:lnTo>
                  <a:lnTo>
                    <a:pt x="220425" y="28514"/>
                  </a:lnTo>
                  <a:lnTo>
                    <a:pt x="178885" y="49535"/>
                  </a:lnTo>
                  <a:lnTo>
                    <a:pt x="140574" y="75590"/>
                  </a:lnTo>
                  <a:lnTo>
                    <a:pt x="105935" y="106246"/>
                  </a:lnTo>
                  <a:lnTo>
                    <a:pt x="75410" y="141068"/>
                  </a:lnTo>
                  <a:lnTo>
                    <a:pt x="49443" y="179623"/>
                  </a:lnTo>
                  <a:lnTo>
                    <a:pt x="28475" y="221475"/>
                  </a:lnTo>
                  <a:lnTo>
                    <a:pt x="12951" y="266192"/>
                  </a:lnTo>
                  <a:lnTo>
                    <a:pt x="3311" y="313340"/>
                  </a:lnTo>
                  <a:lnTo>
                    <a:pt x="0" y="362483"/>
                  </a:lnTo>
                  <a:lnTo>
                    <a:pt x="3276" y="411054"/>
                  </a:lnTo>
                  <a:lnTo>
                    <a:pt x="3311" y="411580"/>
                  </a:lnTo>
                  <a:lnTo>
                    <a:pt x="12951" y="458593"/>
                  </a:lnTo>
                  <a:lnTo>
                    <a:pt x="28475" y="503107"/>
                  </a:lnTo>
                  <a:lnTo>
                    <a:pt x="49443" y="544703"/>
                  </a:lnTo>
                  <a:lnTo>
                    <a:pt x="75410" y="582967"/>
                  </a:lnTo>
                  <a:lnTo>
                    <a:pt x="105935" y="617480"/>
                  </a:lnTo>
                  <a:lnTo>
                    <a:pt x="140574" y="647826"/>
                  </a:lnTo>
                  <a:lnTo>
                    <a:pt x="178885" y="673590"/>
                  </a:lnTo>
                  <a:lnTo>
                    <a:pt x="220425" y="694353"/>
                  </a:lnTo>
                  <a:lnTo>
                    <a:pt x="264752" y="709700"/>
                  </a:lnTo>
                  <a:lnTo>
                    <a:pt x="311422" y="719213"/>
                  </a:lnTo>
                  <a:lnTo>
                    <a:pt x="359994" y="722477"/>
                  </a:lnTo>
                  <a:lnTo>
                    <a:pt x="407865" y="719213"/>
                  </a:lnTo>
                  <a:lnTo>
                    <a:pt x="408334" y="719213"/>
                  </a:lnTo>
                  <a:lnTo>
                    <a:pt x="455236" y="709526"/>
                  </a:lnTo>
                  <a:lnTo>
                    <a:pt x="499564" y="694001"/>
                  </a:lnTo>
                  <a:lnTo>
                    <a:pt x="541106" y="673034"/>
                  </a:lnTo>
                  <a:lnTo>
                    <a:pt x="579418" y="647066"/>
                  </a:lnTo>
                  <a:lnTo>
                    <a:pt x="614059" y="616542"/>
                  </a:lnTo>
                  <a:lnTo>
                    <a:pt x="644585" y="581903"/>
                  </a:lnTo>
                  <a:lnTo>
                    <a:pt x="670554" y="543592"/>
                  </a:lnTo>
                  <a:lnTo>
                    <a:pt x="691523" y="502051"/>
                  </a:lnTo>
                  <a:lnTo>
                    <a:pt x="707049" y="457725"/>
                  </a:lnTo>
                  <a:lnTo>
                    <a:pt x="716580" y="411580"/>
                  </a:lnTo>
                  <a:lnTo>
                    <a:pt x="716689" y="411054"/>
                  </a:lnTo>
                  <a:lnTo>
                    <a:pt x="720001" y="362483"/>
                  </a:lnTo>
                  <a:lnTo>
                    <a:pt x="716689" y="313340"/>
                  </a:lnTo>
                  <a:lnTo>
                    <a:pt x="707049" y="266192"/>
                  </a:lnTo>
                  <a:lnTo>
                    <a:pt x="691523" y="221475"/>
                  </a:lnTo>
                  <a:lnTo>
                    <a:pt x="670554" y="179623"/>
                  </a:lnTo>
                  <a:lnTo>
                    <a:pt x="644585" y="141068"/>
                  </a:lnTo>
                  <a:lnTo>
                    <a:pt x="614059" y="106246"/>
                  </a:lnTo>
                  <a:lnTo>
                    <a:pt x="579418" y="75590"/>
                  </a:lnTo>
                  <a:lnTo>
                    <a:pt x="541106" y="49535"/>
                  </a:lnTo>
                  <a:lnTo>
                    <a:pt x="499564" y="28514"/>
                  </a:lnTo>
                  <a:lnTo>
                    <a:pt x="455236" y="12962"/>
                  </a:lnTo>
                  <a:lnTo>
                    <a:pt x="408565" y="3313"/>
                  </a:lnTo>
                  <a:lnTo>
                    <a:pt x="359994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15276" y="7601424"/>
              <a:ext cx="410209" cy="334010"/>
            </a:xfrm>
            <a:custGeom>
              <a:avLst/>
              <a:gdLst/>
              <a:ahLst/>
              <a:cxnLst/>
              <a:rect l="l" t="t" r="r" b="b"/>
              <a:pathLst>
                <a:path w="410209" h="334009">
                  <a:moveTo>
                    <a:pt x="124995" y="261047"/>
                  </a:moveTo>
                  <a:lnTo>
                    <a:pt x="94568" y="254171"/>
                  </a:lnTo>
                  <a:lnTo>
                    <a:pt x="70937" y="239796"/>
                  </a:lnTo>
                  <a:lnTo>
                    <a:pt x="54335" y="221670"/>
                  </a:lnTo>
                  <a:lnTo>
                    <a:pt x="44996" y="203543"/>
                  </a:lnTo>
                  <a:lnTo>
                    <a:pt x="54369" y="204911"/>
                  </a:lnTo>
                  <a:lnTo>
                    <a:pt x="63744" y="205108"/>
                  </a:lnTo>
                  <a:lnTo>
                    <a:pt x="73120" y="203900"/>
                  </a:lnTo>
                  <a:lnTo>
                    <a:pt x="82500" y="201053"/>
                  </a:lnTo>
                  <a:lnTo>
                    <a:pt x="65114" y="195894"/>
                  </a:lnTo>
                  <a:lnTo>
                    <a:pt x="50307" y="187922"/>
                  </a:lnTo>
                  <a:lnTo>
                    <a:pt x="22382" y="153313"/>
                  </a:lnTo>
                  <a:lnTo>
                    <a:pt x="14998" y="116041"/>
                  </a:lnTo>
                  <a:lnTo>
                    <a:pt x="24371" y="119716"/>
                  </a:lnTo>
                  <a:lnTo>
                    <a:pt x="33746" y="122921"/>
                  </a:lnTo>
                  <a:lnTo>
                    <a:pt x="43122" y="125188"/>
                  </a:lnTo>
                  <a:lnTo>
                    <a:pt x="52502" y="126048"/>
                  </a:lnTo>
                  <a:lnTo>
                    <a:pt x="40386" y="115777"/>
                  </a:lnTo>
                  <a:lnTo>
                    <a:pt x="30618" y="103863"/>
                  </a:lnTo>
                  <a:lnTo>
                    <a:pt x="23668" y="90543"/>
                  </a:lnTo>
                  <a:lnTo>
                    <a:pt x="20002" y="76049"/>
                  </a:lnTo>
                  <a:lnTo>
                    <a:pt x="17657" y="59603"/>
                  </a:lnTo>
                  <a:lnTo>
                    <a:pt x="18124" y="43863"/>
                  </a:lnTo>
                  <a:lnTo>
                    <a:pt x="21404" y="28592"/>
                  </a:lnTo>
                  <a:lnTo>
                    <a:pt x="27496" y="13554"/>
                  </a:lnTo>
                  <a:lnTo>
                    <a:pt x="65035" y="50117"/>
                  </a:lnTo>
                  <a:lnTo>
                    <a:pt x="106559" y="77303"/>
                  </a:lnTo>
                  <a:lnTo>
                    <a:pt x="152301" y="95113"/>
                  </a:lnTo>
                  <a:lnTo>
                    <a:pt x="202492" y="103544"/>
                  </a:lnTo>
                  <a:lnTo>
                    <a:pt x="202492" y="101055"/>
                  </a:lnTo>
                  <a:lnTo>
                    <a:pt x="202492" y="98553"/>
                  </a:lnTo>
                  <a:lnTo>
                    <a:pt x="199990" y="93550"/>
                  </a:lnTo>
                  <a:lnTo>
                    <a:pt x="199136" y="78978"/>
                  </a:lnTo>
                  <a:lnTo>
                    <a:pt x="200621" y="65110"/>
                  </a:lnTo>
                  <a:lnTo>
                    <a:pt x="223241" y="24608"/>
                  </a:lnTo>
                  <a:lnTo>
                    <a:pt x="269994" y="1057"/>
                  </a:lnTo>
                  <a:lnTo>
                    <a:pt x="291556" y="0"/>
                  </a:lnTo>
                  <a:lnTo>
                    <a:pt x="311245" y="3864"/>
                  </a:lnTo>
                  <a:lnTo>
                    <a:pt x="329056" y="11948"/>
                  </a:lnTo>
                  <a:lnTo>
                    <a:pt x="344989" y="23548"/>
                  </a:lnTo>
                  <a:lnTo>
                    <a:pt x="347491" y="26050"/>
                  </a:lnTo>
                  <a:lnTo>
                    <a:pt x="349993" y="23548"/>
                  </a:lnTo>
                  <a:lnTo>
                    <a:pt x="363041" y="20814"/>
                  </a:lnTo>
                  <a:lnTo>
                    <a:pt x="375619" y="16675"/>
                  </a:lnTo>
                  <a:lnTo>
                    <a:pt x="387259" y="11597"/>
                  </a:lnTo>
                  <a:lnTo>
                    <a:pt x="397492" y="6048"/>
                  </a:lnTo>
                  <a:lnTo>
                    <a:pt x="399994" y="6048"/>
                  </a:lnTo>
                  <a:lnTo>
                    <a:pt x="394836" y="20112"/>
                  </a:lnTo>
                  <a:lnTo>
                    <a:pt x="386867" y="32299"/>
                  </a:lnTo>
                  <a:lnTo>
                    <a:pt x="376085" y="42609"/>
                  </a:lnTo>
                  <a:lnTo>
                    <a:pt x="362490" y="51044"/>
                  </a:lnTo>
                  <a:lnTo>
                    <a:pt x="375186" y="49096"/>
                  </a:lnTo>
                  <a:lnTo>
                    <a:pt x="387179" y="46676"/>
                  </a:lnTo>
                  <a:lnTo>
                    <a:pt x="398706" y="43316"/>
                  </a:lnTo>
                  <a:lnTo>
                    <a:pt x="410002" y="38547"/>
                  </a:lnTo>
                  <a:lnTo>
                    <a:pt x="407500" y="43551"/>
                  </a:lnTo>
                  <a:lnTo>
                    <a:pt x="404998" y="46052"/>
                  </a:lnTo>
                  <a:lnTo>
                    <a:pt x="402496" y="51044"/>
                  </a:lnTo>
                  <a:lnTo>
                    <a:pt x="394959" y="59954"/>
                  </a:lnTo>
                  <a:lnTo>
                    <a:pt x="387184" y="67925"/>
                  </a:lnTo>
                  <a:lnTo>
                    <a:pt x="378941" y="74957"/>
                  </a:lnTo>
                  <a:lnTo>
                    <a:pt x="369996" y="81053"/>
                  </a:lnTo>
                  <a:lnTo>
                    <a:pt x="369996" y="83542"/>
                  </a:lnTo>
                  <a:lnTo>
                    <a:pt x="369957" y="92922"/>
                  </a:lnTo>
                  <a:lnTo>
                    <a:pt x="369683" y="102298"/>
                  </a:lnTo>
                  <a:lnTo>
                    <a:pt x="368940" y="111672"/>
                  </a:lnTo>
                  <a:lnTo>
                    <a:pt x="367494" y="121045"/>
                  </a:lnTo>
                  <a:lnTo>
                    <a:pt x="364681" y="139836"/>
                  </a:lnTo>
                  <a:lnTo>
                    <a:pt x="353431" y="178353"/>
                  </a:lnTo>
                  <a:lnTo>
                    <a:pt x="335147" y="216790"/>
                  </a:lnTo>
                  <a:lnTo>
                    <a:pt x="312649" y="249525"/>
                  </a:lnTo>
                  <a:lnTo>
                    <a:pt x="274290" y="286002"/>
                  </a:lnTo>
                  <a:lnTo>
                    <a:pt x="216328" y="318732"/>
                  </a:lnTo>
                  <a:lnTo>
                    <a:pt x="172301" y="330371"/>
                  </a:lnTo>
                  <a:lnTo>
                    <a:pt x="137492" y="333538"/>
                  </a:lnTo>
                  <a:lnTo>
                    <a:pt x="101985" y="331585"/>
                  </a:lnTo>
                  <a:lnTo>
                    <a:pt x="67181" y="325416"/>
                  </a:lnTo>
                  <a:lnTo>
                    <a:pt x="33781" y="314560"/>
                  </a:lnTo>
                  <a:lnTo>
                    <a:pt x="2489" y="298550"/>
                  </a:lnTo>
                  <a:lnTo>
                    <a:pt x="0" y="296048"/>
                  </a:lnTo>
                  <a:lnTo>
                    <a:pt x="22068" y="296908"/>
                  </a:lnTo>
                  <a:lnTo>
                    <a:pt x="64328" y="291122"/>
                  </a:lnTo>
                  <a:lnTo>
                    <a:pt x="105935" y="274169"/>
                  </a:lnTo>
                  <a:lnTo>
                    <a:pt x="124995" y="261047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322740" y="7397483"/>
            <a:ext cx="720090" cy="722630"/>
            <a:chOff x="9322740" y="7397483"/>
            <a:chExt cx="720090" cy="722630"/>
          </a:xfrm>
        </p:grpSpPr>
        <p:sp>
          <p:nvSpPr>
            <p:cNvPr id="13" name="object 13"/>
            <p:cNvSpPr/>
            <p:nvPr/>
          </p:nvSpPr>
          <p:spPr>
            <a:xfrm>
              <a:off x="9322740" y="7397483"/>
              <a:ext cx="720090" cy="722630"/>
            </a:xfrm>
            <a:custGeom>
              <a:avLst/>
              <a:gdLst/>
              <a:ahLst/>
              <a:cxnLst/>
              <a:rect l="l" t="t" r="r" b="b"/>
              <a:pathLst>
                <a:path w="720090" h="722629">
                  <a:moveTo>
                    <a:pt x="360006" y="0"/>
                  </a:moveTo>
                  <a:lnTo>
                    <a:pt x="310909" y="3313"/>
                  </a:lnTo>
                  <a:lnTo>
                    <a:pt x="263895" y="12962"/>
                  </a:lnTo>
                  <a:lnTo>
                    <a:pt x="219380" y="28514"/>
                  </a:lnTo>
                  <a:lnTo>
                    <a:pt x="177783" y="49535"/>
                  </a:lnTo>
                  <a:lnTo>
                    <a:pt x="139518" y="75590"/>
                  </a:lnTo>
                  <a:lnTo>
                    <a:pt x="105003" y="106246"/>
                  </a:lnTo>
                  <a:lnTo>
                    <a:pt x="74655" y="141068"/>
                  </a:lnTo>
                  <a:lnTo>
                    <a:pt x="48890" y="179623"/>
                  </a:lnTo>
                  <a:lnTo>
                    <a:pt x="28126" y="221475"/>
                  </a:lnTo>
                  <a:lnTo>
                    <a:pt x="12778" y="266192"/>
                  </a:lnTo>
                  <a:lnTo>
                    <a:pt x="3264" y="313340"/>
                  </a:lnTo>
                  <a:lnTo>
                    <a:pt x="0" y="362483"/>
                  </a:lnTo>
                  <a:lnTo>
                    <a:pt x="3229" y="411054"/>
                  </a:lnTo>
                  <a:lnTo>
                    <a:pt x="3264" y="411580"/>
                  </a:lnTo>
                  <a:lnTo>
                    <a:pt x="12778" y="458593"/>
                  </a:lnTo>
                  <a:lnTo>
                    <a:pt x="28126" y="503107"/>
                  </a:lnTo>
                  <a:lnTo>
                    <a:pt x="48890" y="544703"/>
                  </a:lnTo>
                  <a:lnTo>
                    <a:pt x="74655" y="582967"/>
                  </a:lnTo>
                  <a:lnTo>
                    <a:pt x="105003" y="617480"/>
                  </a:lnTo>
                  <a:lnTo>
                    <a:pt x="139518" y="647826"/>
                  </a:lnTo>
                  <a:lnTo>
                    <a:pt x="177783" y="673590"/>
                  </a:lnTo>
                  <a:lnTo>
                    <a:pt x="219380" y="694353"/>
                  </a:lnTo>
                  <a:lnTo>
                    <a:pt x="263895" y="709700"/>
                  </a:lnTo>
                  <a:lnTo>
                    <a:pt x="310909" y="719213"/>
                  </a:lnTo>
                  <a:lnTo>
                    <a:pt x="360006" y="722477"/>
                  </a:lnTo>
                  <a:lnTo>
                    <a:pt x="407874" y="719213"/>
                  </a:lnTo>
                  <a:lnTo>
                    <a:pt x="408344" y="719213"/>
                  </a:lnTo>
                  <a:lnTo>
                    <a:pt x="455244" y="709526"/>
                  </a:lnTo>
                  <a:lnTo>
                    <a:pt x="499569" y="694001"/>
                  </a:lnTo>
                  <a:lnTo>
                    <a:pt x="541109" y="673034"/>
                  </a:lnTo>
                  <a:lnTo>
                    <a:pt x="579421" y="647066"/>
                  </a:lnTo>
                  <a:lnTo>
                    <a:pt x="614060" y="616542"/>
                  </a:lnTo>
                  <a:lnTo>
                    <a:pt x="644586" y="581903"/>
                  </a:lnTo>
                  <a:lnTo>
                    <a:pt x="670554" y="543592"/>
                  </a:lnTo>
                  <a:lnTo>
                    <a:pt x="691523" y="502051"/>
                  </a:lnTo>
                  <a:lnTo>
                    <a:pt x="707049" y="457725"/>
                  </a:lnTo>
                  <a:lnTo>
                    <a:pt x="716580" y="411580"/>
                  </a:lnTo>
                  <a:lnTo>
                    <a:pt x="716689" y="411054"/>
                  </a:lnTo>
                  <a:lnTo>
                    <a:pt x="720001" y="362483"/>
                  </a:lnTo>
                  <a:lnTo>
                    <a:pt x="716689" y="313340"/>
                  </a:lnTo>
                  <a:lnTo>
                    <a:pt x="707049" y="266192"/>
                  </a:lnTo>
                  <a:lnTo>
                    <a:pt x="691523" y="221475"/>
                  </a:lnTo>
                  <a:lnTo>
                    <a:pt x="670554" y="179623"/>
                  </a:lnTo>
                  <a:lnTo>
                    <a:pt x="644586" y="141068"/>
                  </a:lnTo>
                  <a:lnTo>
                    <a:pt x="614060" y="106246"/>
                  </a:lnTo>
                  <a:lnTo>
                    <a:pt x="579421" y="75590"/>
                  </a:lnTo>
                  <a:lnTo>
                    <a:pt x="541109" y="49535"/>
                  </a:lnTo>
                  <a:lnTo>
                    <a:pt x="499569" y="28514"/>
                  </a:lnTo>
                  <a:lnTo>
                    <a:pt x="455244" y="12962"/>
                  </a:lnTo>
                  <a:lnTo>
                    <a:pt x="408575" y="3313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95866" y="7570013"/>
              <a:ext cx="382905" cy="380365"/>
            </a:xfrm>
            <a:custGeom>
              <a:avLst/>
              <a:gdLst/>
              <a:ahLst/>
              <a:cxnLst/>
              <a:rect l="l" t="t" r="r" b="b"/>
              <a:pathLst>
                <a:path w="382904" h="380365">
                  <a:moveTo>
                    <a:pt x="184521" y="0"/>
                  </a:moveTo>
                  <a:lnTo>
                    <a:pt x="154413" y="0"/>
                  </a:lnTo>
                  <a:lnTo>
                    <a:pt x="121816" y="351"/>
                  </a:lnTo>
                  <a:lnTo>
                    <a:pt x="126737" y="351"/>
                  </a:lnTo>
                  <a:lnTo>
                    <a:pt x="106988" y="1016"/>
                  </a:lnTo>
                  <a:lnTo>
                    <a:pt x="59959" y="11371"/>
                  </a:lnTo>
                  <a:lnTo>
                    <a:pt x="18007" y="48872"/>
                  </a:lnTo>
                  <a:lnTo>
                    <a:pt x="1561" y="120195"/>
                  </a:lnTo>
                  <a:lnTo>
                    <a:pt x="0" y="184957"/>
                  </a:lnTo>
                  <a:lnTo>
                    <a:pt x="1201" y="247254"/>
                  </a:lnTo>
                  <a:lnTo>
                    <a:pt x="4368" y="292454"/>
                  </a:lnTo>
                  <a:lnTo>
                    <a:pt x="29059" y="345886"/>
                  </a:lnTo>
                  <a:lnTo>
                    <a:pt x="81876" y="374953"/>
                  </a:lnTo>
                  <a:lnTo>
                    <a:pt x="123124" y="378387"/>
                  </a:lnTo>
                  <a:lnTo>
                    <a:pt x="154649" y="379555"/>
                  </a:lnTo>
                  <a:lnTo>
                    <a:pt x="156634" y="379555"/>
                  </a:lnTo>
                  <a:lnTo>
                    <a:pt x="186880" y="379944"/>
                  </a:lnTo>
                  <a:lnTo>
                    <a:pt x="291871" y="377455"/>
                  </a:lnTo>
                  <a:lnTo>
                    <a:pt x="346563" y="352765"/>
                  </a:lnTo>
                  <a:lnTo>
                    <a:pt x="352764" y="344956"/>
                  </a:lnTo>
                  <a:lnTo>
                    <a:pt x="189369" y="344956"/>
                  </a:lnTo>
                  <a:lnTo>
                    <a:pt x="166219" y="344643"/>
                  </a:lnTo>
                  <a:lnTo>
                    <a:pt x="160612" y="344643"/>
                  </a:lnTo>
                  <a:lnTo>
                    <a:pt x="127812" y="343392"/>
                  </a:lnTo>
                  <a:lnTo>
                    <a:pt x="86868" y="339952"/>
                  </a:lnTo>
                  <a:lnTo>
                    <a:pt x="45035" y="306203"/>
                  </a:lnTo>
                  <a:lnTo>
                    <a:pt x="36617" y="252449"/>
                  </a:lnTo>
                  <a:lnTo>
                    <a:pt x="35636" y="195580"/>
                  </a:lnTo>
                  <a:lnTo>
                    <a:pt x="35706" y="189952"/>
                  </a:lnTo>
                  <a:lnTo>
                    <a:pt x="36562" y="136285"/>
                  </a:lnTo>
                  <a:lnTo>
                    <a:pt x="39183" y="97696"/>
                  </a:lnTo>
                  <a:lnTo>
                    <a:pt x="39279" y="96289"/>
                  </a:lnTo>
                  <a:lnTo>
                    <a:pt x="59062" y="55899"/>
                  </a:lnTo>
                  <a:lnTo>
                    <a:pt x="99377" y="37464"/>
                  </a:lnTo>
                  <a:lnTo>
                    <a:pt x="133393" y="35353"/>
                  </a:lnTo>
                  <a:lnTo>
                    <a:pt x="128502" y="35353"/>
                  </a:lnTo>
                  <a:lnTo>
                    <a:pt x="160540" y="35001"/>
                  </a:lnTo>
                  <a:lnTo>
                    <a:pt x="353590" y="35001"/>
                  </a:lnTo>
                  <a:lnTo>
                    <a:pt x="349377" y="29958"/>
                  </a:lnTo>
                  <a:lnTo>
                    <a:pt x="316872" y="8714"/>
                  </a:lnTo>
                  <a:lnTo>
                    <a:pt x="276872" y="2462"/>
                  </a:lnTo>
                  <a:lnTo>
                    <a:pt x="257462" y="2071"/>
                  </a:lnTo>
                  <a:lnTo>
                    <a:pt x="208323" y="351"/>
                  </a:lnTo>
                  <a:lnTo>
                    <a:pt x="184521" y="0"/>
                  </a:lnTo>
                  <a:close/>
                </a:path>
                <a:path w="382904" h="380365">
                  <a:moveTo>
                    <a:pt x="353590" y="35001"/>
                  </a:moveTo>
                  <a:lnTo>
                    <a:pt x="189883" y="35001"/>
                  </a:lnTo>
                  <a:lnTo>
                    <a:pt x="216914" y="35353"/>
                  </a:lnTo>
                  <a:lnTo>
                    <a:pt x="269490" y="37073"/>
                  </a:lnTo>
                  <a:lnTo>
                    <a:pt x="309222" y="44378"/>
                  </a:lnTo>
                  <a:lnTo>
                    <a:pt x="338904" y="75077"/>
                  </a:lnTo>
                  <a:lnTo>
                    <a:pt x="345966" y="132299"/>
                  </a:lnTo>
                  <a:lnTo>
                    <a:pt x="347063" y="184957"/>
                  </a:lnTo>
                  <a:lnTo>
                    <a:pt x="346956" y="228391"/>
                  </a:lnTo>
                  <a:lnTo>
                    <a:pt x="344373" y="287450"/>
                  </a:lnTo>
                  <a:lnTo>
                    <a:pt x="324378" y="327139"/>
                  </a:lnTo>
                  <a:lnTo>
                    <a:pt x="281876" y="342454"/>
                  </a:lnTo>
                  <a:lnTo>
                    <a:pt x="214819" y="344956"/>
                  </a:lnTo>
                  <a:lnTo>
                    <a:pt x="352764" y="344956"/>
                  </a:lnTo>
                  <a:lnTo>
                    <a:pt x="364648" y="329990"/>
                  </a:lnTo>
                  <a:lnTo>
                    <a:pt x="376872" y="299947"/>
                  </a:lnTo>
                  <a:lnTo>
                    <a:pt x="381831" y="257375"/>
                  </a:lnTo>
                  <a:lnTo>
                    <a:pt x="382809" y="195580"/>
                  </a:lnTo>
                  <a:lnTo>
                    <a:pt x="381479" y="136285"/>
                  </a:lnTo>
                  <a:lnTo>
                    <a:pt x="381444" y="134721"/>
                  </a:lnTo>
                  <a:lnTo>
                    <a:pt x="379634" y="99955"/>
                  </a:lnTo>
                  <a:lnTo>
                    <a:pt x="379517" y="97696"/>
                  </a:lnTo>
                  <a:lnTo>
                    <a:pt x="379443" y="96289"/>
                  </a:lnTo>
                  <a:lnTo>
                    <a:pt x="379374" y="94956"/>
                  </a:lnTo>
                  <a:lnTo>
                    <a:pt x="376092" y="76717"/>
                  </a:lnTo>
                  <a:lnTo>
                    <a:pt x="370000" y="59647"/>
                  </a:lnTo>
                  <a:lnTo>
                    <a:pt x="361098" y="43988"/>
                  </a:lnTo>
                  <a:lnTo>
                    <a:pt x="353590" y="35001"/>
                  </a:lnTo>
                  <a:close/>
                </a:path>
                <a:path w="382904" h="380365">
                  <a:moveTo>
                    <a:pt x="191871" y="92455"/>
                  </a:moveTo>
                  <a:lnTo>
                    <a:pt x="153438" y="99955"/>
                  </a:lnTo>
                  <a:lnTo>
                    <a:pt x="122501" y="120582"/>
                  </a:lnTo>
                  <a:lnTo>
                    <a:pt x="101874" y="151519"/>
                  </a:lnTo>
                  <a:lnTo>
                    <a:pt x="94373" y="189952"/>
                  </a:lnTo>
                  <a:lnTo>
                    <a:pt x="101874" y="228391"/>
                  </a:lnTo>
                  <a:lnTo>
                    <a:pt x="122501" y="259328"/>
                  </a:lnTo>
                  <a:lnTo>
                    <a:pt x="153438" y="279951"/>
                  </a:lnTo>
                  <a:lnTo>
                    <a:pt x="191871" y="287450"/>
                  </a:lnTo>
                  <a:lnTo>
                    <a:pt x="230310" y="279951"/>
                  </a:lnTo>
                  <a:lnTo>
                    <a:pt x="261246" y="259328"/>
                  </a:lnTo>
                  <a:lnTo>
                    <a:pt x="265832" y="252449"/>
                  </a:lnTo>
                  <a:lnTo>
                    <a:pt x="191871" y="252449"/>
                  </a:lnTo>
                  <a:lnTo>
                    <a:pt x="167301" y="247254"/>
                  </a:lnTo>
                  <a:lnTo>
                    <a:pt x="147185" y="233388"/>
                  </a:lnTo>
                  <a:lnTo>
                    <a:pt x="133162" y="213428"/>
                  </a:lnTo>
                  <a:lnTo>
                    <a:pt x="126873" y="189952"/>
                  </a:lnTo>
                  <a:lnTo>
                    <a:pt x="132106" y="165421"/>
                  </a:lnTo>
                  <a:lnTo>
                    <a:pt x="146246" y="145579"/>
                  </a:lnTo>
                  <a:lnTo>
                    <a:pt x="166949" y="132299"/>
                  </a:lnTo>
                  <a:lnTo>
                    <a:pt x="191871" y="127456"/>
                  </a:lnTo>
                  <a:lnTo>
                    <a:pt x="265829" y="127456"/>
                  </a:lnTo>
                  <a:lnTo>
                    <a:pt x="261246" y="120582"/>
                  </a:lnTo>
                  <a:lnTo>
                    <a:pt x="230310" y="99955"/>
                  </a:lnTo>
                  <a:lnTo>
                    <a:pt x="191871" y="92455"/>
                  </a:lnTo>
                  <a:close/>
                </a:path>
                <a:path w="382904" h="380365">
                  <a:moveTo>
                    <a:pt x="265829" y="127456"/>
                  </a:moveTo>
                  <a:lnTo>
                    <a:pt x="191871" y="127456"/>
                  </a:lnTo>
                  <a:lnTo>
                    <a:pt x="216404" y="132651"/>
                  </a:lnTo>
                  <a:lnTo>
                    <a:pt x="236251" y="146517"/>
                  </a:lnTo>
                  <a:lnTo>
                    <a:pt x="249535" y="166477"/>
                  </a:lnTo>
                  <a:lnTo>
                    <a:pt x="254381" y="189952"/>
                  </a:lnTo>
                  <a:lnTo>
                    <a:pt x="249535" y="213428"/>
                  </a:lnTo>
                  <a:lnTo>
                    <a:pt x="236251" y="233388"/>
                  </a:lnTo>
                  <a:lnTo>
                    <a:pt x="216404" y="247254"/>
                  </a:lnTo>
                  <a:lnTo>
                    <a:pt x="191871" y="252449"/>
                  </a:lnTo>
                  <a:lnTo>
                    <a:pt x="265832" y="252449"/>
                  </a:lnTo>
                  <a:lnTo>
                    <a:pt x="281870" y="228391"/>
                  </a:lnTo>
                  <a:lnTo>
                    <a:pt x="289369" y="189952"/>
                  </a:lnTo>
                  <a:lnTo>
                    <a:pt x="281870" y="151519"/>
                  </a:lnTo>
                  <a:lnTo>
                    <a:pt x="265829" y="127456"/>
                  </a:lnTo>
                  <a:close/>
                </a:path>
                <a:path w="382904" h="380365">
                  <a:moveTo>
                    <a:pt x="294373" y="64959"/>
                  </a:moveTo>
                  <a:lnTo>
                    <a:pt x="285195" y="66718"/>
                  </a:lnTo>
                  <a:lnTo>
                    <a:pt x="277190" y="71525"/>
                  </a:lnTo>
                  <a:lnTo>
                    <a:pt x="271527" y="78675"/>
                  </a:lnTo>
                  <a:lnTo>
                    <a:pt x="269379" y="87463"/>
                  </a:lnTo>
                  <a:lnTo>
                    <a:pt x="271175" y="96289"/>
                  </a:lnTo>
                  <a:lnTo>
                    <a:pt x="276251" y="103708"/>
                  </a:lnTo>
                  <a:lnTo>
                    <a:pt x="284140" y="109254"/>
                  </a:lnTo>
                  <a:lnTo>
                    <a:pt x="294373" y="112457"/>
                  </a:lnTo>
                  <a:lnTo>
                    <a:pt x="303167" y="110661"/>
                  </a:lnTo>
                  <a:lnTo>
                    <a:pt x="310316" y="105585"/>
                  </a:lnTo>
                  <a:lnTo>
                    <a:pt x="315120" y="97696"/>
                  </a:lnTo>
                  <a:lnTo>
                    <a:pt x="316877" y="87463"/>
                  </a:lnTo>
                  <a:lnTo>
                    <a:pt x="315120" y="78675"/>
                  </a:lnTo>
                  <a:lnTo>
                    <a:pt x="310316" y="71525"/>
                  </a:lnTo>
                  <a:lnTo>
                    <a:pt x="303167" y="66718"/>
                  </a:lnTo>
                  <a:lnTo>
                    <a:pt x="294373" y="64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95866" y="7570013"/>
              <a:ext cx="382905" cy="380365"/>
            </a:xfrm>
            <a:custGeom>
              <a:avLst/>
              <a:gdLst/>
              <a:ahLst/>
              <a:cxnLst/>
              <a:rect l="l" t="t" r="r" b="b"/>
              <a:pathLst>
                <a:path w="382904" h="380365">
                  <a:moveTo>
                    <a:pt x="184521" y="0"/>
                  </a:moveTo>
                  <a:lnTo>
                    <a:pt x="154413" y="0"/>
                  </a:lnTo>
                  <a:lnTo>
                    <a:pt x="121816" y="351"/>
                  </a:lnTo>
                  <a:lnTo>
                    <a:pt x="126737" y="351"/>
                  </a:lnTo>
                  <a:lnTo>
                    <a:pt x="106988" y="1016"/>
                  </a:lnTo>
                  <a:lnTo>
                    <a:pt x="59959" y="11371"/>
                  </a:lnTo>
                  <a:lnTo>
                    <a:pt x="18007" y="48872"/>
                  </a:lnTo>
                  <a:lnTo>
                    <a:pt x="1561" y="120195"/>
                  </a:lnTo>
                  <a:lnTo>
                    <a:pt x="0" y="184957"/>
                  </a:lnTo>
                  <a:lnTo>
                    <a:pt x="1201" y="247254"/>
                  </a:lnTo>
                  <a:lnTo>
                    <a:pt x="4368" y="292454"/>
                  </a:lnTo>
                  <a:lnTo>
                    <a:pt x="29059" y="345886"/>
                  </a:lnTo>
                  <a:lnTo>
                    <a:pt x="81876" y="374953"/>
                  </a:lnTo>
                  <a:lnTo>
                    <a:pt x="123124" y="378387"/>
                  </a:lnTo>
                  <a:lnTo>
                    <a:pt x="154649" y="379555"/>
                  </a:lnTo>
                  <a:lnTo>
                    <a:pt x="156634" y="379555"/>
                  </a:lnTo>
                  <a:lnTo>
                    <a:pt x="186880" y="379944"/>
                  </a:lnTo>
                  <a:lnTo>
                    <a:pt x="291871" y="377455"/>
                  </a:lnTo>
                  <a:lnTo>
                    <a:pt x="346563" y="352765"/>
                  </a:lnTo>
                  <a:lnTo>
                    <a:pt x="352764" y="344956"/>
                  </a:lnTo>
                  <a:lnTo>
                    <a:pt x="189369" y="344956"/>
                  </a:lnTo>
                  <a:lnTo>
                    <a:pt x="166219" y="344643"/>
                  </a:lnTo>
                  <a:lnTo>
                    <a:pt x="160612" y="344643"/>
                  </a:lnTo>
                  <a:lnTo>
                    <a:pt x="127812" y="343392"/>
                  </a:lnTo>
                  <a:lnTo>
                    <a:pt x="86868" y="339952"/>
                  </a:lnTo>
                  <a:lnTo>
                    <a:pt x="45035" y="306203"/>
                  </a:lnTo>
                  <a:lnTo>
                    <a:pt x="36617" y="252449"/>
                  </a:lnTo>
                  <a:lnTo>
                    <a:pt x="35636" y="195580"/>
                  </a:lnTo>
                  <a:lnTo>
                    <a:pt x="35706" y="189952"/>
                  </a:lnTo>
                  <a:lnTo>
                    <a:pt x="36562" y="136285"/>
                  </a:lnTo>
                  <a:lnTo>
                    <a:pt x="39183" y="97696"/>
                  </a:lnTo>
                  <a:lnTo>
                    <a:pt x="39279" y="96289"/>
                  </a:lnTo>
                  <a:lnTo>
                    <a:pt x="59062" y="55899"/>
                  </a:lnTo>
                  <a:lnTo>
                    <a:pt x="99377" y="37464"/>
                  </a:lnTo>
                  <a:lnTo>
                    <a:pt x="133393" y="35353"/>
                  </a:lnTo>
                  <a:lnTo>
                    <a:pt x="128502" y="35353"/>
                  </a:lnTo>
                  <a:lnTo>
                    <a:pt x="160540" y="35001"/>
                  </a:lnTo>
                  <a:lnTo>
                    <a:pt x="353590" y="35001"/>
                  </a:lnTo>
                  <a:lnTo>
                    <a:pt x="349377" y="29958"/>
                  </a:lnTo>
                  <a:lnTo>
                    <a:pt x="316872" y="8714"/>
                  </a:lnTo>
                  <a:lnTo>
                    <a:pt x="276872" y="2462"/>
                  </a:lnTo>
                  <a:lnTo>
                    <a:pt x="257462" y="2071"/>
                  </a:lnTo>
                  <a:lnTo>
                    <a:pt x="208323" y="351"/>
                  </a:lnTo>
                  <a:lnTo>
                    <a:pt x="184521" y="0"/>
                  </a:lnTo>
                  <a:close/>
                </a:path>
                <a:path w="382904" h="380365">
                  <a:moveTo>
                    <a:pt x="353590" y="35001"/>
                  </a:moveTo>
                  <a:lnTo>
                    <a:pt x="189883" y="35001"/>
                  </a:lnTo>
                  <a:lnTo>
                    <a:pt x="216914" y="35353"/>
                  </a:lnTo>
                  <a:lnTo>
                    <a:pt x="269490" y="37073"/>
                  </a:lnTo>
                  <a:lnTo>
                    <a:pt x="309222" y="44378"/>
                  </a:lnTo>
                  <a:lnTo>
                    <a:pt x="338904" y="75077"/>
                  </a:lnTo>
                  <a:lnTo>
                    <a:pt x="345966" y="132299"/>
                  </a:lnTo>
                  <a:lnTo>
                    <a:pt x="347063" y="184957"/>
                  </a:lnTo>
                  <a:lnTo>
                    <a:pt x="346956" y="228391"/>
                  </a:lnTo>
                  <a:lnTo>
                    <a:pt x="344373" y="287450"/>
                  </a:lnTo>
                  <a:lnTo>
                    <a:pt x="324378" y="327139"/>
                  </a:lnTo>
                  <a:lnTo>
                    <a:pt x="281876" y="342454"/>
                  </a:lnTo>
                  <a:lnTo>
                    <a:pt x="214819" y="344956"/>
                  </a:lnTo>
                  <a:lnTo>
                    <a:pt x="352764" y="344956"/>
                  </a:lnTo>
                  <a:lnTo>
                    <a:pt x="364648" y="329990"/>
                  </a:lnTo>
                  <a:lnTo>
                    <a:pt x="376872" y="299947"/>
                  </a:lnTo>
                  <a:lnTo>
                    <a:pt x="381831" y="257375"/>
                  </a:lnTo>
                  <a:lnTo>
                    <a:pt x="382809" y="195580"/>
                  </a:lnTo>
                  <a:lnTo>
                    <a:pt x="381479" y="136285"/>
                  </a:lnTo>
                  <a:lnTo>
                    <a:pt x="381444" y="134721"/>
                  </a:lnTo>
                  <a:lnTo>
                    <a:pt x="379634" y="99955"/>
                  </a:lnTo>
                  <a:lnTo>
                    <a:pt x="379517" y="97696"/>
                  </a:lnTo>
                  <a:lnTo>
                    <a:pt x="379443" y="96289"/>
                  </a:lnTo>
                  <a:lnTo>
                    <a:pt x="379374" y="94956"/>
                  </a:lnTo>
                  <a:lnTo>
                    <a:pt x="376092" y="76717"/>
                  </a:lnTo>
                  <a:lnTo>
                    <a:pt x="370000" y="59647"/>
                  </a:lnTo>
                  <a:lnTo>
                    <a:pt x="361098" y="43988"/>
                  </a:lnTo>
                  <a:lnTo>
                    <a:pt x="353590" y="35001"/>
                  </a:lnTo>
                  <a:close/>
                </a:path>
                <a:path w="382904" h="380365">
                  <a:moveTo>
                    <a:pt x="191871" y="92455"/>
                  </a:moveTo>
                  <a:lnTo>
                    <a:pt x="153438" y="99955"/>
                  </a:lnTo>
                  <a:lnTo>
                    <a:pt x="122501" y="120582"/>
                  </a:lnTo>
                  <a:lnTo>
                    <a:pt x="101874" y="151519"/>
                  </a:lnTo>
                  <a:lnTo>
                    <a:pt x="94373" y="189952"/>
                  </a:lnTo>
                  <a:lnTo>
                    <a:pt x="101874" y="228391"/>
                  </a:lnTo>
                  <a:lnTo>
                    <a:pt x="122501" y="259328"/>
                  </a:lnTo>
                  <a:lnTo>
                    <a:pt x="153438" y="279951"/>
                  </a:lnTo>
                  <a:lnTo>
                    <a:pt x="191871" y="287450"/>
                  </a:lnTo>
                  <a:lnTo>
                    <a:pt x="230310" y="279951"/>
                  </a:lnTo>
                  <a:lnTo>
                    <a:pt x="261246" y="259328"/>
                  </a:lnTo>
                  <a:lnTo>
                    <a:pt x="265832" y="252449"/>
                  </a:lnTo>
                  <a:lnTo>
                    <a:pt x="191871" y="252449"/>
                  </a:lnTo>
                  <a:lnTo>
                    <a:pt x="167301" y="247254"/>
                  </a:lnTo>
                  <a:lnTo>
                    <a:pt x="147185" y="233388"/>
                  </a:lnTo>
                  <a:lnTo>
                    <a:pt x="133162" y="213428"/>
                  </a:lnTo>
                  <a:lnTo>
                    <a:pt x="126873" y="189952"/>
                  </a:lnTo>
                  <a:lnTo>
                    <a:pt x="132106" y="165421"/>
                  </a:lnTo>
                  <a:lnTo>
                    <a:pt x="146246" y="145579"/>
                  </a:lnTo>
                  <a:lnTo>
                    <a:pt x="166949" y="132299"/>
                  </a:lnTo>
                  <a:lnTo>
                    <a:pt x="191871" y="127456"/>
                  </a:lnTo>
                  <a:lnTo>
                    <a:pt x="265829" y="127456"/>
                  </a:lnTo>
                  <a:lnTo>
                    <a:pt x="261246" y="120582"/>
                  </a:lnTo>
                  <a:lnTo>
                    <a:pt x="230310" y="99955"/>
                  </a:lnTo>
                  <a:lnTo>
                    <a:pt x="191871" y="92455"/>
                  </a:lnTo>
                  <a:close/>
                </a:path>
                <a:path w="382904" h="380365">
                  <a:moveTo>
                    <a:pt x="265829" y="127456"/>
                  </a:moveTo>
                  <a:lnTo>
                    <a:pt x="191871" y="127456"/>
                  </a:lnTo>
                  <a:lnTo>
                    <a:pt x="216404" y="132651"/>
                  </a:lnTo>
                  <a:lnTo>
                    <a:pt x="236251" y="146517"/>
                  </a:lnTo>
                  <a:lnTo>
                    <a:pt x="249535" y="166477"/>
                  </a:lnTo>
                  <a:lnTo>
                    <a:pt x="254381" y="189952"/>
                  </a:lnTo>
                  <a:lnTo>
                    <a:pt x="249535" y="213428"/>
                  </a:lnTo>
                  <a:lnTo>
                    <a:pt x="236251" y="233388"/>
                  </a:lnTo>
                  <a:lnTo>
                    <a:pt x="216404" y="247254"/>
                  </a:lnTo>
                  <a:lnTo>
                    <a:pt x="191871" y="252449"/>
                  </a:lnTo>
                  <a:lnTo>
                    <a:pt x="265832" y="252449"/>
                  </a:lnTo>
                  <a:lnTo>
                    <a:pt x="281870" y="228391"/>
                  </a:lnTo>
                  <a:lnTo>
                    <a:pt x="289369" y="189952"/>
                  </a:lnTo>
                  <a:lnTo>
                    <a:pt x="281870" y="151519"/>
                  </a:lnTo>
                  <a:lnTo>
                    <a:pt x="265829" y="127456"/>
                  </a:lnTo>
                  <a:close/>
                </a:path>
                <a:path w="382904" h="380365">
                  <a:moveTo>
                    <a:pt x="294373" y="64959"/>
                  </a:moveTo>
                  <a:lnTo>
                    <a:pt x="285195" y="66718"/>
                  </a:lnTo>
                  <a:lnTo>
                    <a:pt x="277190" y="71525"/>
                  </a:lnTo>
                  <a:lnTo>
                    <a:pt x="271527" y="78675"/>
                  </a:lnTo>
                  <a:lnTo>
                    <a:pt x="269379" y="87463"/>
                  </a:lnTo>
                  <a:lnTo>
                    <a:pt x="271175" y="96289"/>
                  </a:lnTo>
                  <a:lnTo>
                    <a:pt x="276251" y="103708"/>
                  </a:lnTo>
                  <a:lnTo>
                    <a:pt x="284140" y="109254"/>
                  </a:lnTo>
                  <a:lnTo>
                    <a:pt x="294373" y="112457"/>
                  </a:lnTo>
                  <a:lnTo>
                    <a:pt x="303167" y="110661"/>
                  </a:lnTo>
                  <a:lnTo>
                    <a:pt x="310316" y="105585"/>
                  </a:lnTo>
                  <a:lnTo>
                    <a:pt x="315120" y="97696"/>
                  </a:lnTo>
                  <a:lnTo>
                    <a:pt x="316877" y="87463"/>
                  </a:lnTo>
                  <a:lnTo>
                    <a:pt x="315120" y="78675"/>
                  </a:lnTo>
                  <a:lnTo>
                    <a:pt x="310316" y="71525"/>
                  </a:lnTo>
                  <a:lnTo>
                    <a:pt x="303167" y="66718"/>
                  </a:lnTo>
                  <a:lnTo>
                    <a:pt x="294373" y="64959"/>
                  </a:lnTo>
                  <a:close/>
                </a:path>
              </a:pathLst>
            </a:custGeom>
            <a:solidFill>
              <a:srgbClr val="1763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402734" y="7402487"/>
            <a:ext cx="715645" cy="720090"/>
            <a:chOff x="10402734" y="7402487"/>
            <a:chExt cx="715645" cy="720090"/>
          </a:xfrm>
        </p:grpSpPr>
        <p:sp>
          <p:nvSpPr>
            <p:cNvPr id="17" name="object 17"/>
            <p:cNvSpPr/>
            <p:nvPr/>
          </p:nvSpPr>
          <p:spPr>
            <a:xfrm>
              <a:off x="10402734" y="7402487"/>
              <a:ext cx="715645" cy="720090"/>
            </a:xfrm>
            <a:custGeom>
              <a:avLst/>
              <a:gdLst/>
              <a:ahLst/>
              <a:cxnLst/>
              <a:rect l="l" t="t" r="r" b="b"/>
              <a:pathLst>
                <a:path w="715645" h="720090">
                  <a:moveTo>
                    <a:pt x="360006" y="0"/>
                  </a:moveTo>
                  <a:lnTo>
                    <a:pt x="311435" y="3311"/>
                  </a:lnTo>
                  <a:lnTo>
                    <a:pt x="264764" y="12950"/>
                  </a:lnTo>
                  <a:lnTo>
                    <a:pt x="220436" y="28473"/>
                  </a:lnTo>
                  <a:lnTo>
                    <a:pt x="178895" y="49440"/>
                  </a:lnTo>
                  <a:lnTo>
                    <a:pt x="140582" y="75406"/>
                  </a:lnTo>
                  <a:lnTo>
                    <a:pt x="105941" y="105929"/>
                  </a:lnTo>
                  <a:lnTo>
                    <a:pt x="75415" y="140566"/>
                  </a:lnTo>
                  <a:lnTo>
                    <a:pt x="49446" y="178876"/>
                  </a:lnTo>
                  <a:lnTo>
                    <a:pt x="28477" y="220415"/>
                  </a:lnTo>
                  <a:lnTo>
                    <a:pt x="12952" y="264740"/>
                  </a:lnTo>
                  <a:lnTo>
                    <a:pt x="3311" y="311410"/>
                  </a:lnTo>
                  <a:lnTo>
                    <a:pt x="0" y="359981"/>
                  </a:lnTo>
                  <a:lnTo>
                    <a:pt x="3311" y="409075"/>
                  </a:lnTo>
                  <a:lnTo>
                    <a:pt x="12952" y="456087"/>
                  </a:lnTo>
                  <a:lnTo>
                    <a:pt x="28477" y="500600"/>
                  </a:lnTo>
                  <a:lnTo>
                    <a:pt x="49446" y="542196"/>
                  </a:lnTo>
                  <a:lnTo>
                    <a:pt x="75415" y="580459"/>
                  </a:lnTo>
                  <a:lnTo>
                    <a:pt x="105941" y="614973"/>
                  </a:lnTo>
                  <a:lnTo>
                    <a:pt x="140582" y="645321"/>
                  </a:lnTo>
                  <a:lnTo>
                    <a:pt x="178895" y="671085"/>
                  </a:lnTo>
                  <a:lnTo>
                    <a:pt x="220436" y="691849"/>
                  </a:lnTo>
                  <a:lnTo>
                    <a:pt x="264764" y="707197"/>
                  </a:lnTo>
                  <a:lnTo>
                    <a:pt x="311435" y="716711"/>
                  </a:lnTo>
                  <a:lnTo>
                    <a:pt x="360006" y="719975"/>
                  </a:lnTo>
                  <a:lnTo>
                    <a:pt x="408578" y="716664"/>
                  </a:lnTo>
                  <a:lnTo>
                    <a:pt x="455248" y="707024"/>
                  </a:lnTo>
                  <a:lnTo>
                    <a:pt x="499575" y="691499"/>
                  </a:lnTo>
                  <a:lnTo>
                    <a:pt x="541115" y="670532"/>
                  </a:lnTo>
                  <a:lnTo>
                    <a:pt x="579426" y="644564"/>
                  </a:lnTo>
                  <a:lnTo>
                    <a:pt x="614065" y="614040"/>
                  </a:lnTo>
                  <a:lnTo>
                    <a:pt x="644590" y="579401"/>
                  </a:lnTo>
                  <a:lnTo>
                    <a:pt x="670557" y="541090"/>
                  </a:lnTo>
                  <a:lnTo>
                    <a:pt x="691525" y="499549"/>
                  </a:lnTo>
                  <a:lnTo>
                    <a:pt x="707049" y="455223"/>
                  </a:lnTo>
                  <a:lnTo>
                    <a:pt x="715390" y="414839"/>
                  </a:lnTo>
                  <a:lnTo>
                    <a:pt x="715390" y="304554"/>
                  </a:lnTo>
                  <a:lnTo>
                    <a:pt x="707049" y="263876"/>
                  </a:lnTo>
                  <a:lnTo>
                    <a:pt x="691525" y="219364"/>
                  </a:lnTo>
                  <a:lnTo>
                    <a:pt x="670557" y="177769"/>
                  </a:lnTo>
                  <a:lnTo>
                    <a:pt x="644590" y="139507"/>
                  </a:lnTo>
                  <a:lnTo>
                    <a:pt x="614065" y="104995"/>
                  </a:lnTo>
                  <a:lnTo>
                    <a:pt x="579426" y="74649"/>
                  </a:lnTo>
                  <a:lnTo>
                    <a:pt x="541115" y="48887"/>
                  </a:lnTo>
                  <a:lnTo>
                    <a:pt x="499575" y="28123"/>
                  </a:lnTo>
                  <a:lnTo>
                    <a:pt x="455248" y="12777"/>
                  </a:lnTo>
                  <a:lnTo>
                    <a:pt x="408578" y="3263"/>
                  </a:lnTo>
                  <a:lnTo>
                    <a:pt x="360006" y="0"/>
                  </a:lnTo>
                  <a:close/>
                </a:path>
              </a:pathLst>
            </a:custGeom>
            <a:solidFill>
              <a:srgbClr val="F1D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72771" y="7579978"/>
              <a:ext cx="378460" cy="365125"/>
            </a:xfrm>
            <a:custGeom>
              <a:avLst/>
              <a:gdLst/>
              <a:ahLst/>
              <a:cxnLst/>
              <a:rect l="l" t="t" r="r" b="b"/>
              <a:pathLst>
                <a:path w="378459" h="365125">
                  <a:moveTo>
                    <a:pt x="187506" y="0"/>
                  </a:moveTo>
                  <a:lnTo>
                    <a:pt x="149067" y="7500"/>
                  </a:lnTo>
                  <a:lnTo>
                    <a:pt x="118129" y="28126"/>
                  </a:lnTo>
                  <a:lnTo>
                    <a:pt x="97505" y="59063"/>
                  </a:lnTo>
                  <a:lnTo>
                    <a:pt x="90006" y="97496"/>
                  </a:lnTo>
                  <a:lnTo>
                    <a:pt x="90006" y="155000"/>
                  </a:lnTo>
                  <a:lnTo>
                    <a:pt x="87504" y="155000"/>
                  </a:lnTo>
                  <a:lnTo>
                    <a:pt x="85002" y="157502"/>
                  </a:lnTo>
                  <a:lnTo>
                    <a:pt x="82500" y="155000"/>
                  </a:lnTo>
                  <a:lnTo>
                    <a:pt x="80011" y="155000"/>
                  </a:lnTo>
                  <a:lnTo>
                    <a:pt x="75007" y="155000"/>
                  </a:lnTo>
                  <a:lnTo>
                    <a:pt x="70003" y="152499"/>
                  </a:lnTo>
                  <a:lnTo>
                    <a:pt x="64999" y="149997"/>
                  </a:lnTo>
                  <a:lnTo>
                    <a:pt x="60008" y="147495"/>
                  </a:lnTo>
                  <a:lnTo>
                    <a:pt x="55004" y="149997"/>
                  </a:lnTo>
                  <a:lnTo>
                    <a:pt x="50000" y="149997"/>
                  </a:lnTo>
                  <a:lnTo>
                    <a:pt x="47511" y="152499"/>
                  </a:lnTo>
                  <a:lnTo>
                    <a:pt x="42507" y="155000"/>
                  </a:lnTo>
                  <a:lnTo>
                    <a:pt x="39575" y="160583"/>
                  </a:lnTo>
                  <a:lnTo>
                    <a:pt x="41567" y="165933"/>
                  </a:lnTo>
                  <a:lnTo>
                    <a:pt x="47779" y="170815"/>
                  </a:lnTo>
                  <a:lnTo>
                    <a:pt x="57506" y="174990"/>
                  </a:lnTo>
                  <a:lnTo>
                    <a:pt x="67505" y="178899"/>
                  </a:lnTo>
                  <a:lnTo>
                    <a:pt x="77504" y="183745"/>
                  </a:lnTo>
                  <a:lnTo>
                    <a:pt x="85630" y="190465"/>
                  </a:lnTo>
                  <a:lnTo>
                    <a:pt x="90006" y="199996"/>
                  </a:lnTo>
                  <a:lnTo>
                    <a:pt x="84770" y="214990"/>
                  </a:lnTo>
                  <a:lnTo>
                    <a:pt x="47498" y="259989"/>
                  </a:lnTo>
                  <a:lnTo>
                    <a:pt x="7505" y="277490"/>
                  </a:lnTo>
                  <a:lnTo>
                    <a:pt x="5003" y="277490"/>
                  </a:lnTo>
                  <a:lnTo>
                    <a:pt x="2501" y="277490"/>
                  </a:lnTo>
                  <a:lnTo>
                    <a:pt x="0" y="277490"/>
                  </a:lnTo>
                  <a:lnTo>
                    <a:pt x="1" y="281006"/>
                  </a:lnTo>
                  <a:lnTo>
                    <a:pt x="1879" y="286865"/>
                  </a:lnTo>
                  <a:lnTo>
                    <a:pt x="8444" y="293663"/>
                  </a:lnTo>
                  <a:lnTo>
                    <a:pt x="22504" y="299994"/>
                  </a:lnTo>
                  <a:lnTo>
                    <a:pt x="37423" y="302684"/>
                  </a:lnTo>
                  <a:lnTo>
                    <a:pt x="46251" y="304672"/>
                  </a:lnTo>
                  <a:lnTo>
                    <a:pt x="51330" y="308068"/>
                  </a:lnTo>
                  <a:lnTo>
                    <a:pt x="55004" y="314980"/>
                  </a:lnTo>
                  <a:lnTo>
                    <a:pt x="60008" y="327489"/>
                  </a:lnTo>
                  <a:lnTo>
                    <a:pt x="57506" y="332493"/>
                  </a:lnTo>
                  <a:lnTo>
                    <a:pt x="62497" y="332493"/>
                  </a:lnTo>
                  <a:lnTo>
                    <a:pt x="68398" y="332063"/>
                  </a:lnTo>
                  <a:lnTo>
                    <a:pt x="77814" y="330929"/>
                  </a:lnTo>
                  <a:lnTo>
                    <a:pt x="89573" y="329326"/>
                  </a:lnTo>
                  <a:lnTo>
                    <a:pt x="102503" y="327489"/>
                  </a:lnTo>
                  <a:lnTo>
                    <a:pt x="110009" y="327489"/>
                  </a:lnTo>
                  <a:lnTo>
                    <a:pt x="115000" y="327489"/>
                  </a:lnTo>
                  <a:lnTo>
                    <a:pt x="120004" y="329991"/>
                  </a:lnTo>
                  <a:lnTo>
                    <a:pt x="132698" y="337570"/>
                  </a:lnTo>
                  <a:lnTo>
                    <a:pt x="148438" y="349367"/>
                  </a:lnTo>
                  <a:lnTo>
                    <a:pt x="167463" y="360226"/>
                  </a:lnTo>
                  <a:lnTo>
                    <a:pt x="190008" y="364991"/>
                  </a:lnTo>
                  <a:lnTo>
                    <a:pt x="213992" y="360226"/>
                  </a:lnTo>
                  <a:lnTo>
                    <a:pt x="233756" y="349367"/>
                  </a:lnTo>
                  <a:lnTo>
                    <a:pt x="249768" y="337570"/>
                  </a:lnTo>
                  <a:lnTo>
                    <a:pt x="262501" y="329991"/>
                  </a:lnTo>
                  <a:lnTo>
                    <a:pt x="267505" y="327489"/>
                  </a:lnTo>
                  <a:lnTo>
                    <a:pt x="272496" y="327489"/>
                  </a:lnTo>
                  <a:lnTo>
                    <a:pt x="277500" y="327489"/>
                  </a:lnTo>
                  <a:lnTo>
                    <a:pt x="289375" y="327919"/>
                  </a:lnTo>
                  <a:lnTo>
                    <a:pt x="301251" y="329053"/>
                  </a:lnTo>
                  <a:lnTo>
                    <a:pt x="311253" y="330655"/>
                  </a:lnTo>
                  <a:lnTo>
                    <a:pt x="317506" y="332493"/>
                  </a:lnTo>
                  <a:lnTo>
                    <a:pt x="322497" y="332493"/>
                  </a:lnTo>
                  <a:lnTo>
                    <a:pt x="322497" y="327489"/>
                  </a:lnTo>
                  <a:lnTo>
                    <a:pt x="324999" y="314980"/>
                  </a:lnTo>
                  <a:lnTo>
                    <a:pt x="329025" y="308420"/>
                  </a:lnTo>
                  <a:lnTo>
                    <a:pt x="334691" y="305610"/>
                  </a:lnTo>
                  <a:lnTo>
                    <a:pt x="343636" y="303739"/>
                  </a:lnTo>
                  <a:lnTo>
                    <a:pt x="357499" y="299994"/>
                  </a:lnTo>
                  <a:lnTo>
                    <a:pt x="371174" y="295068"/>
                  </a:lnTo>
                  <a:lnTo>
                    <a:pt x="376878" y="288737"/>
                  </a:lnTo>
                  <a:lnTo>
                    <a:pt x="377893" y="282408"/>
                  </a:lnTo>
                  <a:lnTo>
                    <a:pt x="377502" y="277490"/>
                  </a:lnTo>
                  <a:lnTo>
                    <a:pt x="375000" y="277490"/>
                  </a:lnTo>
                  <a:lnTo>
                    <a:pt x="372498" y="277490"/>
                  </a:lnTo>
                  <a:lnTo>
                    <a:pt x="365899" y="276865"/>
                  </a:lnTo>
                  <a:lnTo>
                    <a:pt x="316017" y="246044"/>
                  </a:lnTo>
                  <a:lnTo>
                    <a:pt x="289997" y="199996"/>
                  </a:lnTo>
                  <a:lnTo>
                    <a:pt x="293318" y="190465"/>
                  </a:lnTo>
                  <a:lnTo>
                    <a:pt x="301561" y="183745"/>
                  </a:lnTo>
                  <a:lnTo>
                    <a:pt x="312147" y="178899"/>
                  </a:lnTo>
                  <a:lnTo>
                    <a:pt x="322497" y="174990"/>
                  </a:lnTo>
                  <a:lnTo>
                    <a:pt x="331129" y="170815"/>
                  </a:lnTo>
                  <a:lnTo>
                    <a:pt x="337185" y="165933"/>
                  </a:lnTo>
                  <a:lnTo>
                    <a:pt x="339021" y="160583"/>
                  </a:lnTo>
                  <a:lnTo>
                    <a:pt x="334994" y="155000"/>
                  </a:lnTo>
                  <a:lnTo>
                    <a:pt x="330003" y="149997"/>
                  </a:lnTo>
                  <a:lnTo>
                    <a:pt x="327501" y="149997"/>
                  </a:lnTo>
                  <a:lnTo>
                    <a:pt x="324999" y="147495"/>
                  </a:lnTo>
                  <a:lnTo>
                    <a:pt x="319995" y="147495"/>
                  </a:lnTo>
                  <a:lnTo>
                    <a:pt x="315004" y="149997"/>
                  </a:lnTo>
                  <a:lnTo>
                    <a:pt x="310000" y="152499"/>
                  </a:lnTo>
                  <a:lnTo>
                    <a:pt x="304996" y="155000"/>
                  </a:lnTo>
                  <a:lnTo>
                    <a:pt x="302494" y="155000"/>
                  </a:lnTo>
                  <a:lnTo>
                    <a:pt x="297503" y="155000"/>
                  </a:lnTo>
                  <a:lnTo>
                    <a:pt x="292499" y="155000"/>
                  </a:lnTo>
                  <a:lnTo>
                    <a:pt x="289997" y="155000"/>
                  </a:lnTo>
                  <a:lnTo>
                    <a:pt x="289997" y="97496"/>
                  </a:lnTo>
                  <a:lnTo>
                    <a:pt x="282498" y="59063"/>
                  </a:lnTo>
                  <a:lnTo>
                    <a:pt x="261874" y="28126"/>
                  </a:lnTo>
                  <a:lnTo>
                    <a:pt x="230937" y="7500"/>
                  </a:lnTo>
                  <a:lnTo>
                    <a:pt x="192497" y="0"/>
                  </a:lnTo>
                  <a:lnTo>
                    <a:pt x="187506" y="0"/>
                  </a:lnTo>
                  <a:close/>
                </a:path>
              </a:pathLst>
            </a:custGeom>
            <a:ln w="24999">
              <a:solidFill>
                <a:srgbClr val="1763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8184807" y="4168914"/>
            <a:ext cx="1918970" cy="47625"/>
          </a:xfrm>
          <a:custGeom>
            <a:avLst/>
            <a:gdLst/>
            <a:ahLst/>
            <a:cxnLst/>
            <a:rect l="l" t="t" r="r" b="b"/>
            <a:pathLst>
              <a:path w="1918970" h="47625">
                <a:moveTo>
                  <a:pt x="1918385" y="0"/>
                </a:moveTo>
                <a:lnTo>
                  <a:pt x="0" y="0"/>
                </a:lnTo>
                <a:lnTo>
                  <a:pt x="0" y="47625"/>
                </a:lnTo>
                <a:lnTo>
                  <a:pt x="1918385" y="47625"/>
                </a:lnTo>
                <a:lnTo>
                  <a:pt x="1918385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84807" y="6919531"/>
            <a:ext cx="1918970" cy="47625"/>
          </a:xfrm>
          <a:custGeom>
            <a:avLst/>
            <a:gdLst/>
            <a:ahLst/>
            <a:cxnLst/>
            <a:rect l="l" t="t" r="r" b="b"/>
            <a:pathLst>
              <a:path w="1918970" h="47625">
                <a:moveTo>
                  <a:pt x="1918385" y="0"/>
                </a:moveTo>
                <a:lnTo>
                  <a:pt x="0" y="0"/>
                </a:lnTo>
                <a:lnTo>
                  <a:pt x="0" y="47625"/>
                </a:lnTo>
                <a:lnTo>
                  <a:pt x="1918385" y="47625"/>
                </a:lnTo>
                <a:lnTo>
                  <a:pt x="1918385" y="0"/>
                </a:lnTo>
                <a:close/>
              </a:path>
            </a:pathLst>
          </a:custGeom>
          <a:solidFill>
            <a:srgbClr val="F1DD9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4213" y="5060064"/>
            <a:ext cx="4383773" cy="4914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1079" y="3835508"/>
            <a:ext cx="6316345" cy="21513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640"/>
              </a:spcBef>
            </a:pP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In</a:t>
            </a:r>
            <a:r>
              <a:rPr sz="2700" spc="-1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today's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digital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landscape,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editing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is 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crucial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for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1DD94"/>
                </a:solidFill>
                <a:latin typeface="Trebuchet MS"/>
                <a:cs typeface="Trebuchet MS"/>
              </a:rPr>
              <a:t>productivity.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This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presentation </a:t>
            </a:r>
            <a:r>
              <a:rPr sz="2700" spc="-140" dirty="0">
                <a:solidFill>
                  <a:srgbClr val="F1DD94"/>
                </a:solidFill>
                <a:latin typeface="Trebuchet MS"/>
                <a:cs typeface="Trebuchet MS"/>
              </a:rPr>
              <a:t>explores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1DD94"/>
                </a:solidFill>
                <a:latin typeface="Trebuchet MS"/>
                <a:cs typeface="Trebuchet MS"/>
              </a:rPr>
              <a:t>optimizing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through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the 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implementation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of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1DD94"/>
                </a:solidFill>
                <a:latin typeface="Trebuchet MS"/>
                <a:cs typeface="Trebuchet MS"/>
              </a:rPr>
              <a:t>operations.</a:t>
            </a:r>
            <a:r>
              <a:rPr sz="27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We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1DD94"/>
                </a:solidFill>
                <a:latin typeface="Trebuchet MS"/>
                <a:cs typeface="Trebuchet MS"/>
              </a:rPr>
              <a:t>will 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discuss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1DD94"/>
                </a:solidFill>
                <a:latin typeface="Trebuchet MS"/>
                <a:cs typeface="Trebuchet MS"/>
              </a:rPr>
              <a:t>benefits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1DD94"/>
                </a:solidFill>
                <a:latin typeface="Trebuchet MS"/>
                <a:cs typeface="Trebuchet MS"/>
              </a:rPr>
              <a:t>functionalities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that 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enhance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user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1DD94"/>
                </a:solidFill>
                <a:latin typeface="Trebuchet MS"/>
                <a:cs typeface="Trebuchet MS"/>
              </a:rPr>
              <a:t>experience</a:t>
            </a: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e</a:t>
            </a:r>
            <a:r>
              <a:rPr sz="2700" spc="240" dirty="0">
                <a:solidFill>
                  <a:srgbClr val="F1DD94"/>
                </a:solidFill>
                <a:latin typeface="Trebuchet MS"/>
                <a:cs typeface="Trebuchet MS"/>
              </a:rPr>
              <a:t>  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ciency.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4011" y="0"/>
            <a:ext cx="6531774" cy="65232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4751" y="634772"/>
            <a:ext cx="3980179" cy="95631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sz="3350" b="0" spc="114" dirty="0">
                <a:latin typeface="Trebuchet MS"/>
                <a:cs typeface="Trebuchet MS"/>
              </a:rPr>
              <a:t>Introduction</a:t>
            </a:r>
            <a:r>
              <a:rPr sz="3350" b="0" spc="-190" dirty="0">
                <a:latin typeface="Trebuchet MS"/>
                <a:cs typeface="Trebuchet MS"/>
              </a:rPr>
              <a:t> </a:t>
            </a:r>
            <a:r>
              <a:rPr sz="3350" b="0" dirty="0">
                <a:latin typeface="Trebuchet MS"/>
                <a:cs typeface="Trebuchet MS"/>
              </a:rPr>
              <a:t>to</a:t>
            </a:r>
            <a:r>
              <a:rPr sz="3350" b="0" spc="-190" dirty="0">
                <a:latin typeface="Trebuchet MS"/>
                <a:cs typeface="Trebuchet MS"/>
              </a:rPr>
              <a:t> </a:t>
            </a:r>
            <a:r>
              <a:rPr sz="3350" b="0" spc="-75" dirty="0">
                <a:latin typeface="Trebuchet MS"/>
                <a:cs typeface="Trebuchet MS"/>
              </a:rPr>
              <a:t>Text </a:t>
            </a:r>
            <a:r>
              <a:rPr sz="3350" b="0" spc="35" dirty="0">
                <a:latin typeface="Trebuchet MS"/>
                <a:cs typeface="Trebuchet MS"/>
              </a:rPr>
              <a:t>Editing</a:t>
            </a:r>
            <a:endParaRPr sz="3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356" y="11798"/>
            <a:ext cx="3259238" cy="2628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94911" y="4386764"/>
            <a:ext cx="6350000" cy="22104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650"/>
              </a:spcBef>
            </a:pP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20" dirty="0">
                <a:solidFill>
                  <a:srgbClr val="F1DD94"/>
                </a:solidFill>
                <a:latin typeface="Trebuchet MS"/>
                <a:cs typeface="Trebuchet MS"/>
              </a:rPr>
              <a:t>operations,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such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as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1DD94"/>
                </a:solidFill>
                <a:latin typeface="Trebuchet MS"/>
                <a:cs typeface="Trebuchet MS"/>
              </a:rPr>
              <a:t>push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1DD94"/>
                </a:solidFill>
                <a:latin typeface="Trebuchet MS"/>
                <a:cs typeface="Trebuchet MS"/>
              </a:rPr>
              <a:t>pop, </a:t>
            </a:r>
            <a:r>
              <a:rPr sz="2750" spc="-100" dirty="0">
                <a:solidFill>
                  <a:srgbClr val="F1DD94"/>
                </a:solidFill>
                <a:latin typeface="Trebuchet MS"/>
                <a:cs typeface="Trebuchet MS"/>
              </a:rPr>
              <a:t>allow</a:t>
            </a:r>
            <a:r>
              <a:rPr sz="275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1DD94"/>
                </a:solidFill>
                <a:latin typeface="Trebuchet MS"/>
                <a:cs typeface="Trebuchet MS"/>
              </a:rPr>
              <a:t>for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e</a:t>
            </a:r>
            <a:r>
              <a:rPr sz="2750" spc="180" dirty="0">
                <a:solidFill>
                  <a:srgbClr val="F1DD94"/>
                </a:solidFill>
                <a:latin typeface="Trebuchet MS"/>
                <a:cs typeface="Trebuchet MS"/>
              </a:rPr>
              <a:t>  </a:t>
            </a:r>
            <a:r>
              <a:rPr sz="2750" spc="-140" dirty="0">
                <a:solidFill>
                  <a:srgbClr val="F1DD94"/>
                </a:solidFill>
                <a:latin typeface="Trebuchet MS"/>
                <a:cs typeface="Trebuchet MS"/>
              </a:rPr>
              <a:t>cient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management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of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srgbClr val="F1DD94"/>
                </a:solidFill>
                <a:latin typeface="Trebuchet MS"/>
                <a:cs typeface="Trebuchet MS"/>
              </a:rPr>
              <a:t>data.</a:t>
            </a:r>
            <a:r>
              <a:rPr sz="275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1DD94"/>
                </a:solidFill>
                <a:latin typeface="Trebuchet MS"/>
                <a:cs typeface="Trebuchet MS"/>
              </a:rPr>
              <a:t>In </a:t>
            </a:r>
            <a:r>
              <a:rPr sz="2750" spc="-21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50" spc="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25" dirty="0">
                <a:solidFill>
                  <a:srgbClr val="F1DD94"/>
                </a:solidFill>
                <a:latin typeface="Trebuchet MS"/>
                <a:cs typeface="Trebuchet MS"/>
              </a:rPr>
              <a:t>editing,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20" dirty="0">
                <a:solidFill>
                  <a:srgbClr val="F1DD94"/>
                </a:solidFill>
                <a:latin typeface="Trebuchet MS"/>
                <a:cs typeface="Trebuchet MS"/>
              </a:rPr>
              <a:t>these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7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1DD94"/>
                </a:solidFill>
                <a:latin typeface="Trebuchet MS"/>
                <a:cs typeface="Trebuchet MS"/>
              </a:rPr>
              <a:t>help </a:t>
            </a:r>
            <a:r>
              <a:rPr sz="2750" spc="-75" dirty="0">
                <a:solidFill>
                  <a:srgbClr val="F1DD94"/>
                </a:solidFill>
                <a:latin typeface="Trebuchet MS"/>
                <a:cs typeface="Trebuchet MS"/>
              </a:rPr>
              <a:t>maintain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an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 organized</a:t>
            </a:r>
            <a:r>
              <a:rPr sz="275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45" dirty="0">
                <a:solidFill>
                  <a:srgbClr val="F1DD94"/>
                </a:solidFill>
                <a:latin typeface="Trebuchet MS"/>
                <a:cs typeface="Trebuchet MS"/>
              </a:rPr>
              <a:t>structure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1DD94"/>
                </a:solidFill>
                <a:latin typeface="Trebuchet MS"/>
                <a:cs typeface="Trebuchet MS"/>
              </a:rPr>
              <a:t>for </a:t>
            </a:r>
            <a:r>
              <a:rPr sz="2750" spc="-20" dirty="0">
                <a:solidFill>
                  <a:srgbClr val="F1DD94"/>
                </a:solidFill>
                <a:latin typeface="Trebuchet MS"/>
                <a:cs typeface="Trebuchet MS"/>
              </a:rPr>
              <a:t>undoing</a:t>
            </a:r>
            <a:r>
              <a:rPr sz="275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5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40" dirty="0">
                <a:solidFill>
                  <a:srgbClr val="F1DD94"/>
                </a:solidFill>
                <a:latin typeface="Trebuchet MS"/>
                <a:cs typeface="Trebuchet MS"/>
              </a:rPr>
              <a:t>redoing</a:t>
            </a:r>
            <a:r>
              <a:rPr sz="275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40" dirty="0">
                <a:solidFill>
                  <a:srgbClr val="F1DD94"/>
                </a:solidFill>
                <a:latin typeface="Trebuchet MS"/>
                <a:cs typeface="Trebuchet MS"/>
              </a:rPr>
              <a:t>actions,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35" dirty="0">
                <a:solidFill>
                  <a:srgbClr val="F1DD94"/>
                </a:solidFill>
                <a:latin typeface="Trebuchet MS"/>
                <a:cs typeface="Trebuchet MS"/>
              </a:rPr>
              <a:t>which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5" dirty="0">
                <a:solidFill>
                  <a:srgbClr val="F1DD94"/>
                </a:solidFill>
                <a:latin typeface="Trebuchet MS"/>
                <a:cs typeface="Trebuchet MS"/>
              </a:rPr>
              <a:t>is </a:t>
            </a:r>
            <a:r>
              <a:rPr sz="2750" spc="-114" dirty="0">
                <a:solidFill>
                  <a:srgbClr val="F1DD94"/>
                </a:solidFill>
                <a:latin typeface="Trebuchet MS"/>
                <a:cs typeface="Trebuchet MS"/>
              </a:rPr>
              <a:t>essential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60" dirty="0">
                <a:solidFill>
                  <a:srgbClr val="F1DD94"/>
                </a:solidFill>
                <a:latin typeface="Trebuchet MS"/>
                <a:cs typeface="Trebuchet MS"/>
              </a:rPr>
              <a:t>for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85" dirty="0">
                <a:solidFill>
                  <a:srgbClr val="F1DD94"/>
                </a:solidFill>
                <a:latin typeface="Trebuchet MS"/>
                <a:cs typeface="Trebuchet MS"/>
              </a:rPr>
              <a:t>a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srgbClr val="F1DD94"/>
                </a:solidFill>
                <a:latin typeface="Trebuchet MS"/>
                <a:cs typeface="Trebuchet MS"/>
              </a:rPr>
              <a:t>seamless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55" dirty="0">
                <a:solidFill>
                  <a:srgbClr val="F1DD94"/>
                </a:solidFill>
                <a:latin typeface="Trebuchet MS"/>
                <a:cs typeface="Trebuchet MS"/>
              </a:rPr>
              <a:t>experience.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96295" y="2836824"/>
            <a:ext cx="633984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b="0" spc="60" dirty="0">
                <a:latin typeface="Trebuchet MS"/>
                <a:cs typeface="Trebuchet MS"/>
              </a:rPr>
              <a:t>Understanding</a:t>
            </a:r>
            <a:r>
              <a:rPr sz="3400" b="0" spc="-190" dirty="0">
                <a:latin typeface="Trebuchet MS"/>
                <a:cs typeface="Trebuchet MS"/>
              </a:rPr>
              <a:t> </a:t>
            </a:r>
            <a:r>
              <a:rPr sz="3400" b="0" dirty="0">
                <a:latin typeface="Trebuchet MS"/>
                <a:cs typeface="Trebuchet MS"/>
              </a:rPr>
              <a:t>Stack</a:t>
            </a:r>
            <a:r>
              <a:rPr sz="3400" b="0" spc="-190" dirty="0">
                <a:latin typeface="Trebuchet MS"/>
                <a:cs typeface="Trebuchet MS"/>
              </a:rPr>
              <a:t> </a:t>
            </a:r>
            <a:r>
              <a:rPr sz="3400" b="0" spc="-10" dirty="0">
                <a:latin typeface="Trebuchet MS"/>
                <a:cs typeface="Trebuchet MS"/>
              </a:rPr>
              <a:t>Operations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652" y="2975521"/>
            <a:ext cx="971905" cy="7588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35" y="0"/>
            <a:ext cx="7018508" cy="6870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356" y="11798"/>
            <a:ext cx="3259238" cy="2628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94911" y="4386764"/>
            <a:ext cx="6400800" cy="22104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650"/>
              </a:spcBef>
            </a:pPr>
            <a:r>
              <a:rPr sz="2750" spc="-85" dirty="0">
                <a:solidFill>
                  <a:srgbClr val="F1DD94"/>
                </a:solidFill>
                <a:latin typeface="Trebuchet MS"/>
                <a:cs typeface="Trebuchet MS"/>
              </a:rPr>
              <a:t>Implementing</a:t>
            </a:r>
            <a:r>
              <a:rPr sz="275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5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75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35" dirty="0">
                <a:solidFill>
                  <a:srgbClr val="F1DD94"/>
                </a:solidFill>
                <a:latin typeface="Trebuchet MS"/>
                <a:cs typeface="Trebuchet MS"/>
              </a:rPr>
              <a:t>in</a:t>
            </a:r>
            <a:r>
              <a:rPr sz="275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20" dirty="0">
                <a:solidFill>
                  <a:srgbClr val="F1DD94"/>
                </a:solidFill>
                <a:latin typeface="Trebuchet MS"/>
                <a:cs typeface="Trebuchet MS"/>
              </a:rPr>
              <a:t>text </a:t>
            </a:r>
            <a:r>
              <a:rPr sz="2750" spc="-7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85" dirty="0">
                <a:solidFill>
                  <a:srgbClr val="F1DD94"/>
                </a:solidFill>
                <a:latin typeface="Trebuchet MS"/>
                <a:cs typeface="Trebuchet MS"/>
              </a:rPr>
              <a:t>provides</a:t>
            </a:r>
            <a:r>
              <a:rPr sz="27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00" dirty="0">
                <a:solidFill>
                  <a:srgbClr val="F1DD94"/>
                </a:solidFill>
                <a:latin typeface="Trebuchet MS"/>
                <a:cs typeface="Trebuchet MS"/>
              </a:rPr>
              <a:t>several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70" dirty="0">
                <a:solidFill>
                  <a:srgbClr val="F1DD94"/>
                </a:solidFill>
                <a:latin typeface="Trebuchet MS"/>
                <a:cs typeface="Trebuchet MS"/>
              </a:rPr>
              <a:t>benefits:</a:t>
            </a:r>
            <a:r>
              <a:rPr sz="275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1DD94"/>
                </a:solidFill>
                <a:latin typeface="Trebuchet MS"/>
                <a:cs typeface="Trebuchet MS"/>
              </a:rPr>
              <a:t>improved </a:t>
            </a:r>
            <a:r>
              <a:rPr sz="2750" spc="-125" dirty="0">
                <a:solidFill>
                  <a:srgbClr val="F1DD94"/>
                </a:solidFill>
                <a:latin typeface="Trebuchet MS"/>
                <a:cs typeface="Trebuchet MS"/>
              </a:rPr>
              <a:t>performance,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65" dirty="0">
                <a:solidFill>
                  <a:srgbClr val="F1DD94"/>
                </a:solidFill>
                <a:latin typeface="Trebuchet MS"/>
                <a:cs typeface="Trebuchet MS"/>
              </a:rPr>
              <a:t>enhanced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95" dirty="0">
                <a:solidFill>
                  <a:srgbClr val="F1DD94"/>
                </a:solidFill>
                <a:latin typeface="Trebuchet MS"/>
                <a:cs typeface="Trebuchet MS"/>
              </a:rPr>
              <a:t>user</a:t>
            </a:r>
            <a:r>
              <a:rPr sz="275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70" dirty="0">
                <a:solidFill>
                  <a:srgbClr val="F1DD94"/>
                </a:solidFill>
                <a:latin typeface="Trebuchet MS"/>
                <a:cs typeface="Trebuchet MS"/>
              </a:rPr>
              <a:t>control,</a:t>
            </a:r>
            <a:r>
              <a:rPr sz="275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35" dirty="0">
                <a:solidFill>
                  <a:srgbClr val="F1DD94"/>
                </a:solidFill>
                <a:latin typeface="Trebuchet MS"/>
                <a:cs typeface="Trebuchet MS"/>
              </a:rPr>
              <a:t>a 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more</a:t>
            </a:r>
            <a:r>
              <a:rPr sz="2750" spc="-1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50" dirty="0">
                <a:solidFill>
                  <a:srgbClr val="F1DD94"/>
                </a:solidFill>
                <a:latin typeface="Trebuchet MS"/>
                <a:cs typeface="Trebuchet MS"/>
              </a:rPr>
              <a:t>intuitive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75" dirty="0">
                <a:solidFill>
                  <a:srgbClr val="F1DD94"/>
                </a:solidFill>
                <a:latin typeface="Trebuchet MS"/>
                <a:cs typeface="Trebuchet MS"/>
              </a:rPr>
              <a:t>interface.</a:t>
            </a:r>
            <a:r>
              <a:rPr sz="275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30" dirty="0">
                <a:solidFill>
                  <a:srgbClr val="F1DD94"/>
                </a:solidFill>
                <a:latin typeface="Trebuchet MS"/>
                <a:cs typeface="Trebuchet MS"/>
              </a:rPr>
              <a:t>Users</a:t>
            </a:r>
            <a:r>
              <a:rPr sz="2750" spc="-114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75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1DD94"/>
                </a:solidFill>
                <a:latin typeface="Trebuchet MS"/>
                <a:cs typeface="Trebuchet MS"/>
              </a:rPr>
              <a:t>easily </a:t>
            </a:r>
            <a:r>
              <a:rPr sz="2750" spc="-25" dirty="0">
                <a:solidFill>
                  <a:srgbClr val="F1DD94"/>
                </a:solidFill>
                <a:latin typeface="Trebuchet MS"/>
                <a:cs typeface="Trebuchet MS"/>
              </a:rPr>
              <a:t>navigate</a:t>
            </a:r>
            <a:r>
              <a:rPr sz="2750" spc="-1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40" dirty="0">
                <a:solidFill>
                  <a:srgbClr val="F1DD94"/>
                </a:solidFill>
                <a:latin typeface="Trebuchet MS"/>
                <a:cs typeface="Trebuchet MS"/>
              </a:rPr>
              <a:t>their</a:t>
            </a:r>
            <a:r>
              <a:rPr sz="27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75" dirty="0">
                <a:solidFill>
                  <a:srgbClr val="F1DD94"/>
                </a:solidFill>
                <a:latin typeface="Trebuchet MS"/>
                <a:cs typeface="Trebuchet MS"/>
              </a:rPr>
              <a:t>edits,</a:t>
            </a:r>
            <a:r>
              <a:rPr sz="275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1DD94"/>
                </a:solidFill>
                <a:latin typeface="Trebuchet MS"/>
                <a:cs typeface="Trebuchet MS"/>
              </a:rPr>
              <a:t>making</a:t>
            </a:r>
            <a:r>
              <a:rPr sz="275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14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10" dirty="0">
                <a:solidFill>
                  <a:srgbClr val="F1DD94"/>
                </a:solidFill>
                <a:latin typeface="Trebuchet MS"/>
                <a:cs typeface="Trebuchet MS"/>
              </a:rPr>
              <a:t>process </a:t>
            </a:r>
            <a:r>
              <a:rPr sz="2750" spc="-100" dirty="0">
                <a:solidFill>
                  <a:srgbClr val="F1DD94"/>
                </a:solidFill>
                <a:latin typeface="Trebuchet MS"/>
                <a:cs typeface="Trebuchet MS"/>
              </a:rPr>
              <a:t>smoother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spc="-90" dirty="0">
                <a:solidFill>
                  <a:srgbClr val="F1DD94"/>
                </a:solidFill>
                <a:latin typeface="Trebuchet MS"/>
                <a:cs typeface="Trebuchet MS"/>
              </a:rPr>
              <a:t>more</a:t>
            </a:r>
            <a:r>
              <a:rPr sz="275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1DD94"/>
                </a:solidFill>
                <a:latin typeface="Trebuchet MS"/>
                <a:cs typeface="Trebuchet MS"/>
              </a:rPr>
              <a:t>e</a:t>
            </a:r>
            <a:r>
              <a:rPr sz="2750" spc="240" dirty="0">
                <a:solidFill>
                  <a:srgbClr val="F1DD94"/>
                </a:solidFill>
                <a:latin typeface="Trebuchet MS"/>
                <a:cs typeface="Trebuchet MS"/>
              </a:rPr>
              <a:t>  </a:t>
            </a:r>
            <a:r>
              <a:rPr sz="2750" spc="-50" dirty="0">
                <a:solidFill>
                  <a:srgbClr val="F1DD94"/>
                </a:solidFill>
                <a:latin typeface="Trebuchet MS"/>
                <a:cs typeface="Trebuchet MS"/>
              </a:rPr>
              <a:t>cient.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96295" y="2836824"/>
            <a:ext cx="6353810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50" b="0" spc="-40" dirty="0">
                <a:latin typeface="Trebuchet MS"/>
                <a:cs typeface="Trebuchet MS"/>
              </a:rPr>
              <a:t>Bene</a:t>
            </a:r>
            <a:r>
              <a:rPr sz="3350" b="0" spc="55" dirty="0">
                <a:latin typeface="Trebuchet MS"/>
                <a:cs typeface="Trebuchet MS"/>
              </a:rPr>
              <a:t> </a:t>
            </a:r>
            <a:r>
              <a:rPr sz="3350" b="0" spc="-40" dirty="0">
                <a:latin typeface="Trebuchet MS"/>
                <a:cs typeface="Trebuchet MS"/>
              </a:rPr>
              <a:t>its</a:t>
            </a:r>
            <a:r>
              <a:rPr sz="3350" b="0" spc="-229" dirty="0">
                <a:latin typeface="Trebuchet MS"/>
                <a:cs typeface="Trebuchet MS"/>
              </a:rPr>
              <a:t> </a:t>
            </a:r>
            <a:r>
              <a:rPr sz="3350" b="0" spc="150" dirty="0">
                <a:latin typeface="Trebuchet MS"/>
                <a:cs typeface="Trebuchet MS"/>
              </a:rPr>
              <a:t>of</a:t>
            </a:r>
            <a:r>
              <a:rPr sz="3350" b="0" spc="-254" dirty="0">
                <a:latin typeface="Trebuchet MS"/>
                <a:cs typeface="Trebuchet MS"/>
              </a:rPr>
              <a:t> </a:t>
            </a:r>
            <a:r>
              <a:rPr sz="3350" b="0" dirty="0">
                <a:latin typeface="Trebuchet MS"/>
                <a:cs typeface="Trebuchet MS"/>
              </a:rPr>
              <a:t>Stack</a:t>
            </a:r>
            <a:r>
              <a:rPr sz="3350" b="0" spc="-250" dirty="0">
                <a:latin typeface="Trebuchet MS"/>
                <a:cs typeface="Trebuchet MS"/>
              </a:rPr>
              <a:t> </a:t>
            </a:r>
            <a:r>
              <a:rPr sz="3350" b="0" spc="-10" dirty="0">
                <a:latin typeface="Trebuchet MS"/>
                <a:cs typeface="Trebuchet MS"/>
              </a:rPr>
              <a:t>Implementation</a:t>
            </a:r>
            <a:endParaRPr sz="33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652" y="2975521"/>
            <a:ext cx="971905" cy="7588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35" y="0"/>
            <a:ext cx="7018508" cy="6870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4213" y="5060064"/>
            <a:ext cx="4383773" cy="4914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1079" y="3825983"/>
            <a:ext cx="6327775" cy="23285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680"/>
              </a:spcBef>
            </a:pPr>
            <a:r>
              <a:rPr sz="2900" spc="-3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90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65" dirty="0">
                <a:solidFill>
                  <a:srgbClr val="F1DD94"/>
                </a:solidFill>
                <a:latin typeface="Trebuchet MS"/>
                <a:cs typeface="Trebuchet MS"/>
              </a:rPr>
              <a:t>primary</a:t>
            </a:r>
            <a:r>
              <a:rPr sz="290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8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90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85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90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F1DD94"/>
                </a:solidFill>
                <a:latin typeface="Trebuchet MS"/>
                <a:cs typeface="Trebuchet MS"/>
              </a:rPr>
              <a:t>include </a:t>
            </a:r>
            <a:r>
              <a:rPr sz="2900" spc="-140" dirty="0">
                <a:solidFill>
                  <a:srgbClr val="F1DD94"/>
                </a:solidFill>
                <a:latin typeface="Trebuchet MS"/>
                <a:cs typeface="Trebuchet MS"/>
              </a:rPr>
              <a:t>push,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40" dirty="0">
                <a:solidFill>
                  <a:srgbClr val="F1DD94"/>
                </a:solidFill>
                <a:latin typeface="Trebuchet MS"/>
                <a:cs typeface="Trebuchet MS"/>
              </a:rPr>
              <a:t>which</a:t>
            </a:r>
            <a:r>
              <a:rPr sz="29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1DD94"/>
                </a:solidFill>
                <a:latin typeface="Trebuchet MS"/>
                <a:cs typeface="Trebuchet MS"/>
              </a:rPr>
              <a:t>adds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F1DD94"/>
                </a:solidFill>
                <a:latin typeface="Trebuchet MS"/>
                <a:cs typeface="Trebuchet MS"/>
              </a:rPr>
              <a:t>an</a:t>
            </a:r>
            <a:r>
              <a:rPr sz="29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60" dirty="0">
                <a:solidFill>
                  <a:srgbClr val="F1DD94"/>
                </a:solidFill>
                <a:latin typeface="Trebuchet MS"/>
                <a:cs typeface="Trebuchet MS"/>
              </a:rPr>
              <a:t>item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20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29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2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9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rgbClr val="F1DD94"/>
                </a:solidFill>
                <a:latin typeface="Trebuchet MS"/>
                <a:cs typeface="Trebuchet MS"/>
              </a:rPr>
              <a:t>stack, </a:t>
            </a:r>
            <a:r>
              <a:rPr sz="29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9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F1DD94"/>
                </a:solidFill>
                <a:latin typeface="Trebuchet MS"/>
                <a:cs typeface="Trebuchet MS"/>
              </a:rPr>
              <a:t>pop,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40" dirty="0">
                <a:solidFill>
                  <a:srgbClr val="F1DD94"/>
                </a:solidFill>
                <a:latin typeface="Trebuchet MS"/>
                <a:cs typeface="Trebuchet MS"/>
              </a:rPr>
              <a:t>which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25" dirty="0">
                <a:solidFill>
                  <a:srgbClr val="F1DD94"/>
                </a:solidFill>
                <a:latin typeface="Trebuchet MS"/>
                <a:cs typeface="Trebuchet MS"/>
              </a:rPr>
              <a:t>removes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2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95" dirty="0">
                <a:solidFill>
                  <a:srgbClr val="F1DD94"/>
                </a:solidFill>
                <a:latin typeface="Trebuchet MS"/>
                <a:cs typeface="Trebuchet MS"/>
              </a:rPr>
              <a:t>most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20" dirty="0">
                <a:solidFill>
                  <a:srgbClr val="F1DD94"/>
                </a:solidFill>
                <a:latin typeface="Trebuchet MS"/>
                <a:cs typeface="Trebuchet MS"/>
              </a:rPr>
              <a:t>recent </a:t>
            </a:r>
            <a:r>
              <a:rPr sz="2900" spc="-260" dirty="0">
                <a:solidFill>
                  <a:srgbClr val="F1DD94"/>
                </a:solidFill>
                <a:latin typeface="Trebuchet MS"/>
                <a:cs typeface="Trebuchet MS"/>
              </a:rPr>
              <a:t>item.</a:t>
            </a:r>
            <a:r>
              <a:rPr sz="2900" spc="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35" dirty="0">
                <a:solidFill>
                  <a:srgbClr val="F1DD94"/>
                </a:solidFill>
                <a:latin typeface="Trebuchet MS"/>
                <a:cs typeface="Trebuchet MS"/>
              </a:rPr>
              <a:t>Understanding</a:t>
            </a:r>
            <a:r>
              <a:rPr sz="2900" spc="-1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35" dirty="0">
                <a:solidFill>
                  <a:srgbClr val="F1DD94"/>
                </a:solidFill>
                <a:latin typeface="Trebuchet MS"/>
                <a:cs typeface="Trebuchet MS"/>
              </a:rPr>
              <a:t>these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85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F1DD94"/>
                </a:solidFill>
                <a:latin typeface="Trebuchet MS"/>
                <a:cs typeface="Trebuchet MS"/>
              </a:rPr>
              <a:t>is </a:t>
            </a:r>
            <a:r>
              <a:rPr sz="2900" spc="-110" dirty="0">
                <a:solidFill>
                  <a:srgbClr val="F1DD94"/>
                </a:solidFill>
                <a:latin typeface="Trebuchet MS"/>
                <a:cs typeface="Trebuchet MS"/>
              </a:rPr>
              <a:t>crucial</a:t>
            </a:r>
            <a:r>
              <a:rPr sz="29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for</a:t>
            </a:r>
            <a:r>
              <a:rPr sz="29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65" dirty="0">
                <a:solidFill>
                  <a:srgbClr val="F1DD94"/>
                </a:solidFill>
                <a:latin typeface="Trebuchet MS"/>
                <a:cs typeface="Trebuchet MS"/>
              </a:rPr>
              <a:t>developing</a:t>
            </a:r>
            <a:r>
              <a:rPr sz="29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rgbClr val="F1DD94"/>
                </a:solidFill>
                <a:latin typeface="Trebuchet MS"/>
                <a:cs typeface="Trebuchet MS"/>
              </a:rPr>
              <a:t>a</a:t>
            </a:r>
            <a:r>
              <a:rPr sz="2900" spc="-90" dirty="0">
                <a:solidFill>
                  <a:srgbClr val="F1DD94"/>
                </a:solidFill>
                <a:latin typeface="Trebuchet MS"/>
                <a:cs typeface="Trebuchet MS"/>
              </a:rPr>
              <a:t> robust </a:t>
            </a:r>
            <a:r>
              <a:rPr sz="2900" spc="-20" dirty="0">
                <a:solidFill>
                  <a:srgbClr val="F1DD94"/>
                </a:solidFill>
                <a:latin typeface="Trebuchet MS"/>
                <a:cs typeface="Trebuchet MS"/>
              </a:rPr>
              <a:t>text </a:t>
            </a:r>
            <a:r>
              <a:rPr sz="2900" spc="-75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900" spc="-1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25" dirty="0">
                <a:solidFill>
                  <a:srgbClr val="F1DD94"/>
                </a:solidFill>
                <a:latin typeface="Trebuchet MS"/>
                <a:cs typeface="Trebuchet MS"/>
              </a:rPr>
              <a:t>system</a:t>
            </a:r>
            <a:r>
              <a:rPr sz="29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60" dirty="0">
                <a:solidFill>
                  <a:srgbClr val="F1DD94"/>
                </a:solidFill>
                <a:latin typeface="Trebuchet MS"/>
                <a:cs typeface="Trebuchet MS"/>
              </a:rPr>
              <a:t>that</a:t>
            </a:r>
            <a:r>
              <a:rPr sz="2900" spc="-114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05" dirty="0">
                <a:solidFill>
                  <a:srgbClr val="F1DD94"/>
                </a:solidFill>
                <a:latin typeface="Trebuchet MS"/>
                <a:cs typeface="Trebuchet MS"/>
              </a:rPr>
              <a:t>users </a:t>
            </a:r>
            <a:r>
              <a:rPr sz="290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90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150" dirty="0">
                <a:solidFill>
                  <a:srgbClr val="F1DD94"/>
                </a:solidFill>
                <a:latin typeface="Trebuchet MS"/>
                <a:cs typeface="Trebuchet MS"/>
              </a:rPr>
              <a:t>rely</a:t>
            </a:r>
            <a:r>
              <a:rPr sz="29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rgbClr val="F1DD94"/>
                </a:solidFill>
                <a:latin typeface="Trebuchet MS"/>
                <a:cs typeface="Trebuchet MS"/>
              </a:rPr>
              <a:t>on.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4011" y="0"/>
            <a:ext cx="6531774" cy="65232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3750" rIns="0" bIns="0" rtlCol="0">
            <a:spAutoFit/>
          </a:bodyPr>
          <a:lstStyle/>
          <a:p>
            <a:pPr marL="1395730" marR="5080">
              <a:lnSpc>
                <a:spcPts val="3300"/>
              </a:lnSpc>
              <a:spcBef>
                <a:spcPts val="815"/>
              </a:spcBef>
            </a:pPr>
            <a:r>
              <a:rPr sz="3350" b="0" spc="-25" dirty="0">
                <a:latin typeface="Trebuchet MS"/>
                <a:cs typeface="Trebuchet MS"/>
              </a:rPr>
              <a:t>Key</a:t>
            </a:r>
            <a:r>
              <a:rPr sz="3350" b="0" spc="-225" dirty="0">
                <a:latin typeface="Trebuchet MS"/>
                <a:cs typeface="Trebuchet MS"/>
              </a:rPr>
              <a:t> </a:t>
            </a:r>
            <a:r>
              <a:rPr sz="3350" b="0" dirty="0">
                <a:latin typeface="Trebuchet MS"/>
                <a:cs typeface="Trebuchet MS"/>
              </a:rPr>
              <a:t>Stack</a:t>
            </a:r>
            <a:r>
              <a:rPr sz="3350" b="0" spc="-210" dirty="0">
                <a:latin typeface="Trebuchet MS"/>
                <a:cs typeface="Trebuchet MS"/>
              </a:rPr>
              <a:t> </a:t>
            </a:r>
            <a:r>
              <a:rPr sz="3350" b="0" spc="-10" dirty="0">
                <a:latin typeface="Trebuchet MS"/>
                <a:cs typeface="Trebuchet MS"/>
              </a:rPr>
              <a:t>Operations Explained</a:t>
            </a:r>
            <a:endParaRPr sz="33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5031" y="7835898"/>
            <a:ext cx="3241014" cy="24511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99968" y="1257"/>
            <a:ext cx="2788030" cy="2451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4751" y="615722"/>
            <a:ext cx="5002530" cy="125920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60"/>
              </a:spcBef>
            </a:pPr>
            <a:r>
              <a:rPr sz="4400" b="0" spc="-10" dirty="0">
                <a:latin typeface="Trebuchet MS"/>
                <a:cs typeface="Trebuchet MS"/>
              </a:rPr>
              <a:t>Imp</a:t>
            </a:r>
            <a:r>
              <a:rPr sz="4400" b="0" cap="small" spc="-10" dirty="0">
                <a:latin typeface="Trebuchet MS"/>
                <a:cs typeface="Trebuchet MS"/>
              </a:rPr>
              <a:t>l</a:t>
            </a:r>
            <a:r>
              <a:rPr sz="4400" b="0" spc="-10" dirty="0">
                <a:latin typeface="Trebuchet MS"/>
                <a:cs typeface="Trebuchet MS"/>
              </a:rPr>
              <a:t>ementing </a:t>
            </a:r>
            <a:r>
              <a:rPr sz="4400" b="0" spc="150" dirty="0">
                <a:latin typeface="Trebuchet MS"/>
                <a:cs typeface="Trebuchet MS"/>
              </a:rPr>
              <a:t>Undo</a:t>
            </a:r>
            <a:r>
              <a:rPr sz="4400" b="0" spc="-285" dirty="0">
                <a:latin typeface="Trebuchet MS"/>
                <a:cs typeface="Trebuchet MS"/>
              </a:rPr>
              <a:t> </a:t>
            </a:r>
            <a:r>
              <a:rPr sz="4400" b="0" spc="40" dirty="0">
                <a:latin typeface="Trebuchet MS"/>
                <a:cs typeface="Trebuchet MS"/>
              </a:rPr>
              <a:t>Functiona</a:t>
            </a:r>
            <a:r>
              <a:rPr sz="4400" b="0" cap="small" spc="40" dirty="0">
                <a:latin typeface="Trebuchet MS"/>
                <a:cs typeface="Trebuchet MS"/>
              </a:rPr>
              <a:t>l</a:t>
            </a:r>
            <a:r>
              <a:rPr sz="4400" b="0" spc="40" dirty="0">
                <a:latin typeface="Trebuchet MS"/>
                <a:cs typeface="Trebuchet MS"/>
              </a:rPr>
              <a:t>ity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775142"/>
            <a:ext cx="7547292" cy="65126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06355" y="3674015"/>
            <a:ext cx="6384290" cy="18084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640"/>
              </a:spcBef>
            </a:pP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700" spc="-1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undo</a:t>
            </a:r>
            <a:r>
              <a:rPr sz="2700" spc="-1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1DD94"/>
                </a:solidFill>
                <a:latin typeface="Trebuchet MS"/>
                <a:cs typeface="Trebuchet MS"/>
              </a:rPr>
              <a:t>feature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is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vital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in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1DD94"/>
                </a:solidFill>
                <a:latin typeface="Trebuchet MS"/>
                <a:cs typeface="Trebuchet MS"/>
              </a:rPr>
              <a:t>editing.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By </a:t>
            </a:r>
            <a:r>
              <a:rPr sz="2700" spc="-130" dirty="0">
                <a:solidFill>
                  <a:srgbClr val="F1DD94"/>
                </a:solidFill>
                <a:latin typeface="Trebuchet MS"/>
                <a:cs typeface="Trebuchet MS"/>
              </a:rPr>
              <a:t>utilizing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00" spc="-114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1DD94"/>
                </a:solidFill>
                <a:latin typeface="Trebuchet MS"/>
                <a:cs typeface="Trebuchet MS"/>
              </a:rPr>
              <a:t>operations,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users</a:t>
            </a:r>
            <a:r>
              <a:rPr sz="270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1DD94"/>
                </a:solidFill>
                <a:latin typeface="Trebuchet MS"/>
                <a:cs typeface="Trebuchet MS"/>
              </a:rPr>
              <a:t>easily </a:t>
            </a:r>
            <a:r>
              <a:rPr sz="2700" spc="-160" dirty="0">
                <a:solidFill>
                  <a:srgbClr val="F1DD94"/>
                </a:solidFill>
                <a:latin typeface="Trebuchet MS"/>
                <a:cs typeface="Trebuchet MS"/>
              </a:rPr>
              <a:t>revert</a:t>
            </a: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1DD94"/>
                </a:solidFill>
                <a:latin typeface="Trebuchet MS"/>
                <a:cs typeface="Trebuchet MS"/>
              </a:rPr>
              <a:t>their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last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1DD94"/>
                </a:solidFill>
                <a:latin typeface="Trebuchet MS"/>
                <a:cs typeface="Trebuchet MS"/>
              </a:rPr>
              <a:t>actions.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This 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enhances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user </a:t>
            </a:r>
            <a:r>
              <a:rPr sz="2700" spc="-130" dirty="0">
                <a:solidFill>
                  <a:srgbClr val="F1DD94"/>
                </a:solidFill>
                <a:latin typeface="Trebuchet MS"/>
                <a:cs typeface="Trebuchet MS"/>
              </a:rPr>
              <a:t>confidence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1DD94"/>
                </a:solidFill>
                <a:latin typeface="Trebuchet MS"/>
                <a:cs typeface="Trebuchet MS"/>
              </a:rPr>
              <a:t>encourages</a:t>
            </a:r>
            <a:r>
              <a:rPr sz="2700" spc="-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experimentation </a:t>
            </a:r>
            <a:r>
              <a:rPr sz="2700" spc="-150" dirty="0">
                <a:solidFill>
                  <a:srgbClr val="F1DD94"/>
                </a:solidFill>
                <a:latin typeface="Trebuchet MS"/>
                <a:cs typeface="Trebuchet MS"/>
              </a:rPr>
              <a:t>without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fear</a:t>
            </a:r>
            <a:r>
              <a:rPr sz="2700" spc="-1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of</a:t>
            </a:r>
            <a:r>
              <a:rPr sz="2700" spc="-1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1DD94"/>
                </a:solidFill>
                <a:latin typeface="Trebuchet MS"/>
                <a:cs typeface="Trebuchet MS"/>
              </a:rPr>
              <a:t>making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1DD94"/>
                </a:solidFill>
                <a:latin typeface="Trebuchet MS"/>
                <a:cs typeface="Trebuchet MS"/>
              </a:rPr>
              <a:t>irreversible</a:t>
            </a:r>
            <a:r>
              <a:rPr sz="2700" spc="-5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1DD94"/>
                </a:solidFill>
                <a:latin typeface="Trebuchet MS"/>
                <a:cs typeface="Trebuchet MS"/>
              </a:rPr>
              <a:t>mistakes.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356" y="11798"/>
            <a:ext cx="3259238" cy="2628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94911" y="4377239"/>
            <a:ext cx="6293485" cy="24466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710"/>
              </a:spcBef>
            </a:pPr>
            <a:r>
              <a:rPr sz="3050" spc="-35" dirty="0">
                <a:solidFill>
                  <a:srgbClr val="F1DD94"/>
                </a:solidFill>
                <a:latin typeface="Trebuchet MS"/>
                <a:cs typeface="Trebuchet MS"/>
              </a:rPr>
              <a:t>Similar</a:t>
            </a:r>
            <a:r>
              <a:rPr sz="3050" spc="-2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3050" spc="-1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1DD94"/>
                </a:solidFill>
                <a:latin typeface="Trebuchet MS"/>
                <a:cs typeface="Trebuchet MS"/>
              </a:rPr>
              <a:t>undo,</a:t>
            </a:r>
            <a:r>
              <a:rPr sz="3050" spc="-1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3050" spc="-114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1DD94"/>
                </a:solidFill>
                <a:latin typeface="Trebuchet MS"/>
                <a:cs typeface="Trebuchet MS"/>
              </a:rPr>
              <a:t>redo</a:t>
            </a:r>
            <a:r>
              <a:rPr sz="3050" spc="-1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1DD94"/>
                </a:solidFill>
                <a:latin typeface="Trebuchet MS"/>
                <a:cs typeface="Trebuchet MS"/>
              </a:rPr>
              <a:t>function </a:t>
            </a:r>
            <a:r>
              <a:rPr sz="3050" spc="-110" dirty="0">
                <a:solidFill>
                  <a:srgbClr val="F1DD94"/>
                </a:solidFill>
                <a:latin typeface="Trebuchet MS"/>
                <a:cs typeface="Trebuchet MS"/>
              </a:rPr>
              <a:t>allows</a:t>
            </a:r>
            <a:r>
              <a:rPr sz="30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1DD94"/>
                </a:solidFill>
                <a:latin typeface="Trebuchet MS"/>
                <a:cs typeface="Trebuchet MS"/>
              </a:rPr>
              <a:t>users</a:t>
            </a:r>
            <a:r>
              <a:rPr sz="30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3050" spc="-1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1DD94"/>
                </a:solidFill>
                <a:latin typeface="Trebuchet MS"/>
                <a:cs typeface="Trebuchet MS"/>
              </a:rPr>
              <a:t>reapply</a:t>
            </a:r>
            <a:r>
              <a:rPr sz="30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actions</a:t>
            </a:r>
            <a:r>
              <a:rPr sz="30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1DD94"/>
                </a:solidFill>
                <a:latin typeface="Trebuchet MS"/>
                <a:cs typeface="Trebuchet MS"/>
              </a:rPr>
              <a:t>they have</a:t>
            </a:r>
            <a:r>
              <a:rPr sz="3050" spc="-2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1DD94"/>
                </a:solidFill>
                <a:latin typeface="Trebuchet MS"/>
                <a:cs typeface="Trebuchet MS"/>
              </a:rPr>
              <a:t>undone.</a:t>
            </a:r>
            <a:r>
              <a:rPr sz="3050" spc="-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1DD94"/>
                </a:solidFill>
                <a:latin typeface="Trebuchet MS"/>
                <a:cs typeface="Trebuchet MS"/>
              </a:rPr>
              <a:t>This</a:t>
            </a:r>
            <a:r>
              <a:rPr sz="3050" spc="-1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1DD94"/>
                </a:solidFill>
                <a:latin typeface="Trebuchet MS"/>
                <a:cs typeface="Trebuchet MS"/>
              </a:rPr>
              <a:t>is</a:t>
            </a:r>
            <a:r>
              <a:rPr sz="3050" spc="-1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achieved</a:t>
            </a:r>
            <a:r>
              <a:rPr sz="3050" spc="-1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1DD94"/>
                </a:solidFill>
                <a:latin typeface="Trebuchet MS"/>
                <a:cs typeface="Trebuchet MS"/>
              </a:rPr>
              <a:t>through </a:t>
            </a:r>
            <a:r>
              <a:rPr sz="3050" spc="110" dirty="0">
                <a:solidFill>
                  <a:srgbClr val="F1DD94"/>
                </a:solidFill>
                <a:latin typeface="Trebuchet MS"/>
                <a:cs typeface="Trebuchet MS"/>
              </a:rPr>
              <a:t>a</a:t>
            </a:r>
            <a:r>
              <a:rPr sz="3050" spc="-1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1DD94"/>
                </a:solidFill>
                <a:latin typeface="Trebuchet MS"/>
                <a:cs typeface="Trebuchet MS"/>
              </a:rPr>
              <a:t>second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1DD94"/>
                </a:solidFill>
                <a:latin typeface="Trebuchet MS"/>
                <a:cs typeface="Trebuchet MS"/>
              </a:rPr>
              <a:t>stack,</a:t>
            </a:r>
            <a:r>
              <a:rPr sz="30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1DD94"/>
                </a:solidFill>
                <a:latin typeface="Trebuchet MS"/>
                <a:cs typeface="Trebuchet MS"/>
              </a:rPr>
              <a:t>ensuring</a:t>
            </a:r>
            <a:r>
              <a:rPr sz="305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1DD94"/>
                </a:solidFill>
                <a:latin typeface="Trebuchet MS"/>
                <a:cs typeface="Trebuchet MS"/>
              </a:rPr>
              <a:t>that</a:t>
            </a:r>
            <a:r>
              <a:rPr sz="305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1DD94"/>
                </a:solidFill>
                <a:latin typeface="Trebuchet MS"/>
                <a:cs typeface="Trebuchet MS"/>
              </a:rPr>
              <a:t>users </a:t>
            </a:r>
            <a:r>
              <a:rPr sz="3050" spc="-20" dirty="0">
                <a:solidFill>
                  <a:srgbClr val="F1DD94"/>
                </a:solidFill>
                <a:latin typeface="Trebuchet MS"/>
                <a:cs typeface="Trebuchet MS"/>
              </a:rPr>
              <a:t>have</a:t>
            </a:r>
            <a:r>
              <a:rPr sz="3050" spc="-1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50" dirty="0">
                <a:solidFill>
                  <a:srgbClr val="F1DD94"/>
                </a:solidFill>
                <a:latin typeface="Trebuchet MS"/>
                <a:cs typeface="Trebuchet MS"/>
              </a:rPr>
              <a:t>full</a:t>
            </a:r>
            <a:r>
              <a:rPr sz="3050" spc="-8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1DD94"/>
                </a:solidFill>
                <a:latin typeface="Trebuchet MS"/>
                <a:cs typeface="Trebuchet MS"/>
              </a:rPr>
              <a:t>control</a:t>
            </a:r>
            <a:r>
              <a:rPr sz="305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1DD94"/>
                </a:solidFill>
                <a:latin typeface="Trebuchet MS"/>
                <a:cs typeface="Trebuchet MS"/>
              </a:rPr>
              <a:t>over</a:t>
            </a:r>
            <a:r>
              <a:rPr sz="3050" spc="-10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1DD94"/>
                </a:solidFill>
                <a:latin typeface="Trebuchet MS"/>
                <a:cs typeface="Trebuchet MS"/>
              </a:rPr>
              <a:t>their</a:t>
            </a:r>
            <a:r>
              <a:rPr sz="3050" spc="-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1DD94"/>
                </a:solidFill>
                <a:latin typeface="Trebuchet MS"/>
                <a:cs typeface="Trebuchet MS"/>
              </a:rPr>
              <a:t>editing </a:t>
            </a:r>
            <a:r>
              <a:rPr sz="3050" spc="-120" dirty="0">
                <a:solidFill>
                  <a:srgbClr val="F1DD94"/>
                </a:solidFill>
                <a:latin typeface="Trebuchet MS"/>
                <a:cs typeface="Trebuchet MS"/>
              </a:rPr>
              <a:t>history</a:t>
            </a:r>
            <a:r>
              <a:rPr sz="305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1DD94"/>
                </a:solidFill>
                <a:latin typeface="Trebuchet MS"/>
                <a:cs typeface="Trebuchet MS"/>
              </a:rPr>
              <a:t>navigate</a:t>
            </a:r>
            <a:r>
              <a:rPr sz="305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1DD94"/>
                </a:solidFill>
                <a:latin typeface="Trebuchet MS"/>
                <a:cs typeface="Trebuchet MS"/>
              </a:rPr>
              <a:t>freely.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96295" y="2836824"/>
            <a:ext cx="3769360" cy="95631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815"/>
              </a:spcBef>
            </a:pPr>
            <a:r>
              <a:rPr sz="3350" b="0" dirty="0">
                <a:latin typeface="Trebuchet MS"/>
                <a:cs typeface="Trebuchet MS"/>
              </a:rPr>
              <a:t>Imp</a:t>
            </a:r>
            <a:r>
              <a:rPr sz="3350" b="0" cap="small" dirty="0">
                <a:latin typeface="Trebuchet MS"/>
                <a:cs typeface="Trebuchet MS"/>
              </a:rPr>
              <a:t>l</a:t>
            </a:r>
            <a:r>
              <a:rPr sz="3350" b="0" dirty="0">
                <a:latin typeface="Trebuchet MS"/>
                <a:cs typeface="Trebuchet MS"/>
              </a:rPr>
              <a:t>ementing</a:t>
            </a:r>
            <a:r>
              <a:rPr sz="3350" b="0" spc="-150" dirty="0">
                <a:latin typeface="Trebuchet MS"/>
                <a:cs typeface="Trebuchet MS"/>
              </a:rPr>
              <a:t> </a:t>
            </a:r>
            <a:r>
              <a:rPr sz="3350" b="0" spc="-90" dirty="0">
                <a:latin typeface="Trebuchet MS"/>
                <a:cs typeface="Trebuchet MS"/>
              </a:rPr>
              <a:t>Redo </a:t>
            </a:r>
            <a:r>
              <a:rPr sz="3350" b="0" spc="40" dirty="0">
                <a:latin typeface="Trebuchet MS"/>
                <a:cs typeface="Trebuchet MS"/>
              </a:rPr>
              <a:t>Functiona</a:t>
            </a:r>
            <a:r>
              <a:rPr sz="3350" b="0" cap="small" spc="40" dirty="0">
                <a:latin typeface="Trebuchet MS"/>
                <a:cs typeface="Trebuchet MS"/>
              </a:rPr>
              <a:t>l</a:t>
            </a:r>
            <a:r>
              <a:rPr sz="3350" b="0" spc="40" dirty="0">
                <a:latin typeface="Trebuchet MS"/>
                <a:cs typeface="Trebuchet MS"/>
              </a:rPr>
              <a:t>ity</a:t>
            </a:r>
            <a:endParaRPr sz="33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4652" y="2975521"/>
            <a:ext cx="971905" cy="7588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35" y="0"/>
            <a:ext cx="7018508" cy="6870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8625"/>
            <a:ext cx="4122546" cy="4699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44585" y="2581636"/>
            <a:ext cx="7197090" cy="165988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590"/>
              </a:spcBef>
            </a:pPr>
            <a:r>
              <a:rPr sz="2450" spc="-40" dirty="0">
                <a:solidFill>
                  <a:srgbClr val="F1DD94"/>
                </a:solidFill>
                <a:latin typeface="Trebuchet MS"/>
                <a:cs typeface="Trebuchet MS"/>
              </a:rPr>
              <a:t>Integrating</a:t>
            </a:r>
            <a:r>
              <a:rPr sz="2450" spc="-1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450" spc="-1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60" dirty="0">
                <a:solidFill>
                  <a:srgbClr val="F1DD94"/>
                </a:solidFill>
                <a:latin typeface="Trebuchet MS"/>
                <a:cs typeface="Trebuchet MS"/>
              </a:rPr>
              <a:t>operations</a:t>
            </a:r>
            <a:r>
              <a:rPr sz="2450" spc="-12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25" dirty="0">
                <a:solidFill>
                  <a:srgbClr val="F1DD94"/>
                </a:solidFill>
                <a:latin typeface="Trebuchet MS"/>
                <a:cs typeface="Trebuchet MS"/>
              </a:rPr>
              <a:t>leads</a:t>
            </a:r>
            <a:r>
              <a:rPr sz="24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2450" spc="-1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75" dirty="0">
                <a:solidFill>
                  <a:srgbClr val="F1DD94"/>
                </a:solidFill>
                <a:latin typeface="Trebuchet MS"/>
                <a:cs typeface="Trebuchet MS"/>
              </a:rPr>
              <a:t>significant</a:t>
            </a:r>
            <a:r>
              <a:rPr sz="2450" spc="-11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1DD94"/>
                </a:solidFill>
                <a:latin typeface="Trebuchet MS"/>
                <a:cs typeface="Trebuchet MS"/>
              </a:rPr>
              <a:t>user </a:t>
            </a:r>
            <a:r>
              <a:rPr sz="2450" spc="-125" dirty="0">
                <a:solidFill>
                  <a:srgbClr val="F1DD94"/>
                </a:solidFill>
                <a:latin typeface="Trebuchet MS"/>
                <a:cs typeface="Trebuchet MS"/>
              </a:rPr>
              <a:t>experience</a:t>
            </a:r>
            <a:r>
              <a:rPr sz="245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30" dirty="0">
                <a:solidFill>
                  <a:srgbClr val="F1DD94"/>
                </a:solidFill>
                <a:latin typeface="Trebuchet MS"/>
                <a:cs typeface="Trebuchet MS"/>
              </a:rPr>
              <a:t>enhancements.</a:t>
            </a:r>
            <a:r>
              <a:rPr sz="245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1DD94"/>
                </a:solidFill>
                <a:latin typeface="Trebuchet MS"/>
                <a:cs typeface="Trebuchet MS"/>
              </a:rPr>
              <a:t>Users</a:t>
            </a:r>
            <a:r>
              <a:rPr sz="245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45" dirty="0">
                <a:solidFill>
                  <a:srgbClr val="F1DD94"/>
                </a:solidFill>
                <a:latin typeface="Trebuchet MS"/>
                <a:cs typeface="Trebuchet MS"/>
              </a:rPr>
              <a:t>enjoy</a:t>
            </a:r>
            <a:r>
              <a:rPr sz="2450" spc="-3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F1DD94"/>
                </a:solidFill>
                <a:latin typeface="Trebuchet MS"/>
                <a:cs typeface="Trebuchet MS"/>
              </a:rPr>
              <a:t>smoother </a:t>
            </a:r>
            <a:r>
              <a:rPr sz="2450" spc="-105" dirty="0">
                <a:solidFill>
                  <a:srgbClr val="F1DD94"/>
                </a:solidFill>
                <a:latin typeface="Trebuchet MS"/>
                <a:cs typeface="Trebuchet MS"/>
              </a:rPr>
              <a:t>interactions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00" dirty="0">
                <a:solidFill>
                  <a:srgbClr val="F1DD94"/>
                </a:solidFill>
                <a:latin typeface="Trebuchet MS"/>
                <a:cs typeface="Trebuchet MS"/>
              </a:rPr>
              <a:t>quicker</a:t>
            </a:r>
            <a:r>
              <a:rPr sz="24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70" dirty="0">
                <a:solidFill>
                  <a:srgbClr val="F1DD94"/>
                </a:solidFill>
                <a:latin typeface="Trebuchet MS"/>
                <a:cs typeface="Trebuchet MS"/>
              </a:rPr>
              <a:t>access </a:t>
            </a:r>
            <a:r>
              <a:rPr sz="2450" spc="-20" dirty="0">
                <a:solidFill>
                  <a:srgbClr val="F1DD94"/>
                </a:solidFill>
                <a:latin typeface="Trebuchet MS"/>
                <a:cs typeface="Trebuchet MS"/>
              </a:rPr>
              <a:t>to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14" dirty="0">
                <a:solidFill>
                  <a:srgbClr val="F1DD94"/>
                </a:solidFill>
                <a:latin typeface="Trebuchet MS"/>
                <a:cs typeface="Trebuchet MS"/>
              </a:rPr>
              <a:t>their</a:t>
            </a:r>
            <a:r>
              <a:rPr sz="24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55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F1DD94"/>
                </a:solidFill>
                <a:latin typeface="Trebuchet MS"/>
                <a:cs typeface="Trebuchet MS"/>
              </a:rPr>
              <a:t>history, </a:t>
            </a:r>
            <a:r>
              <a:rPr sz="2450" spc="-10" dirty="0">
                <a:solidFill>
                  <a:srgbClr val="F1DD94"/>
                </a:solidFill>
                <a:latin typeface="Trebuchet MS"/>
                <a:cs typeface="Trebuchet MS"/>
              </a:rPr>
              <a:t>making</a:t>
            </a:r>
            <a:r>
              <a:rPr sz="24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F1DD94"/>
                </a:solidFill>
                <a:latin typeface="Trebuchet MS"/>
                <a:cs typeface="Trebuchet MS"/>
              </a:rPr>
              <a:t>the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55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75" dirty="0">
                <a:solidFill>
                  <a:srgbClr val="F1DD94"/>
                </a:solidFill>
                <a:latin typeface="Trebuchet MS"/>
                <a:cs typeface="Trebuchet MS"/>
              </a:rPr>
              <a:t>process</a:t>
            </a:r>
            <a:r>
              <a:rPr sz="245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80" dirty="0">
                <a:solidFill>
                  <a:srgbClr val="F1DD94"/>
                </a:solidFill>
                <a:latin typeface="Trebuchet MS"/>
                <a:cs typeface="Trebuchet MS"/>
              </a:rPr>
              <a:t>more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105" dirty="0">
                <a:solidFill>
                  <a:srgbClr val="F1DD94"/>
                </a:solidFill>
                <a:latin typeface="Trebuchet MS"/>
                <a:cs typeface="Trebuchet MS"/>
              </a:rPr>
              <a:t>enjoyable</a:t>
            </a:r>
            <a:r>
              <a:rPr sz="245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450" spc="-6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450" spc="-20" dirty="0">
                <a:solidFill>
                  <a:srgbClr val="F1DD94"/>
                </a:solidFill>
                <a:latin typeface="Trebuchet MS"/>
                <a:cs typeface="Trebuchet MS"/>
              </a:rPr>
              <a:t>less </a:t>
            </a:r>
            <a:r>
              <a:rPr sz="2450" spc="-35" dirty="0">
                <a:solidFill>
                  <a:srgbClr val="F1DD94"/>
                </a:solidFill>
                <a:latin typeface="Trebuchet MS"/>
                <a:cs typeface="Trebuchet MS"/>
              </a:rPr>
              <a:t>frustrating.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45131" y="902475"/>
            <a:ext cx="8926195" cy="800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50" b="0" spc="95" dirty="0">
                <a:latin typeface="Trebuchet MS"/>
                <a:cs typeface="Trebuchet MS"/>
              </a:rPr>
              <a:t>User</a:t>
            </a:r>
            <a:r>
              <a:rPr sz="5050" b="0" spc="-325" dirty="0">
                <a:latin typeface="Trebuchet MS"/>
                <a:cs typeface="Trebuchet MS"/>
              </a:rPr>
              <a:t> </a:t>
            </a:r>
            <a:r>
              <a:rPr sz="5050" b="0" spc="-85" dirty="0">
                <a:latin typeface="Trebuchet MS"/>
                <a:cs typeface="Trebuchet MS"/>
              </a:rPr>
              <a:t>Experience</a:t>
            </a:r>
            <a:r>
              <a:rPr sz="5050" b="0" spc="-320" dirty="0">
                <a:latin typeface="Trebuchet MS"/>
                <a:cs typeface="Trebuchet MS"/>
              </a:rPr>
              <a:t> </a:t>
            </a:r>
            <a:r>
              <a:rPr sz="5050" b="0" spc="-10" dirty="0">
                <a:latin typeface="Trebuchet MS"/>
                <a:cs typeface="Trebuchet MS"/>
              </a:rPr>
              <a:t>Enhancements</a:t>
            </a:r>
            <a:endParaRPr sz="50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2648" y="1126401"/>
            <a:ext cx="1019543" cy="7960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3407" y="3764572"/>
            <a:ext cx="6531766" cy="6523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4213" y="5060064"/>
            <a:ext cx="4383773" cy="4914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71079" y="3835508"/>
            <a:ext cx="6421120" cy="21513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640"/>
              </a:spcBef>
            </a:pP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While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1DD94"/>
                </a:solidFill>
                <a:latin typeface="Trebuchet MS"/>
                <a:cs typeface="Trebuchet MS"/>
              </a:rPr>
              <a:t>implementing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stack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operations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can</a:t>
            </a:r>
            <a:r>
              <a:rPr sz="2700" spc="67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be</a:t>
            </a:r>
            <a:r>
              <a:rPr sz="27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1DD94"/>
                </a:solidFill>
                <a:latin typeface="Trebuchet MS"/>
                <a:cs typeface="Trebuchet MS"/>
              </a:rPr>
              <a:t>beneficial,</a:t>
            </a:r>
            <a:r>
              <a:rPr sz="2700" spc="-5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challenges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such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as</a:t>
            </a:r>
            <a:r>
              <a:rPr sz="2700" spc="-6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1DD94"/>
                </a:solidFill>
                <a:latin typeface="Trebuchet MS"/>
                <a:cs typeface="Trebuchet MS"/>
              </a:rPr>
              <a:t>memory </a:t>
            </a:r>
            <a:r>
              <a:rPr sz="2700" spc="-65" dirty="0">
                <a:solidFill>
                  <a:srgbClr val="F1DD94"/>
                </a:solidFill>
                <a:latin typeface="Trebuchet MS"/>
                <a:cs typeface="Trebuchet MS"/>
              </a:rPr>
              <a:t>management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1DD94"/>
                </a:solidFill>
                <a:latin typeface="Trebuchet MS"/>
                <a:cs typeface="Trebuchet MS"/>
              </a:rPr>
              <a:t>performance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optimization </a:t>
            </a: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may</a:t>
            </a:r>
            <a:r>
              <a:rPr sz="2700" spc="-18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1DD94"/>
                </a:solidFill>
                <a:latin typeface="Trebuchet MS"/>
                <a:cs typeface="Trebuchet MS"/>
              </a:rPr>
              <a:t>arise.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Addressing</a:t>
            </a:r>
            <a:r>
              <a:rPr sz="2700" spc="-9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1DD94"/>
                </a:solidFill>
                <a:latin typeface="Trebuchet MS"/>
                <a:cs typeface="Trebuchet MS"/>
              </a:rPr>
              <a:t>these</a:t>
            </a:r>
            <a:r>
              <a:rPr sz="2700" spc="-7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1DD94"/>
                </a:solidFill>
                <a:latin typeface="Trebuchet MS"/>
                <a:cs typeface="Trebuchet MS"/>
              </a:rPr>
              <a:t>issues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1DD94"/>
                </a:solidFill>
                <a:latin typeface="Trebuchet MS"/>
                <a:cs typeface="Trebuchet MS"/>
              </a:rPr>
              <a:t>with </a:t>
            </a:r>
            <a:r>
              <a:rPr sz="2700" spc="-165" dirty="0">
                <a:solidFill>
                  <a:srgbClr val="F1DD94"/>
                </a:solidFill>
                <a:latin typeface="Trebuchet MS"/>
                <a:cs typeface="Trebuchet MS"/>
              </a:rPr>
              <a:t>eﬀective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1DD94"/>
                </a:solidFill>
                <a:latin typeface="Trebuchet MS"/>
                <a:cs typeface="Trebuchet MS"/>
              </a:rPr>
              <a:t>strategies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1DD94"/>
                </a:solidFill>
                <a:latin typeface="Trebuchet MS"/>
                <a:cs typeface="Trebuchet MS"/>
              </a:rPr>
              <a:t>ensures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1DD94"/>
                </a:solidFill>
                <a:latin typeface="Trebuchet MS"/>
                <a:cs typeface="Trebuchet MS"/>
              </a:rPr>
              <a:t>a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1DD94"/>
                </a:solidFill>
                <a:latin typeface="Trebuchet MS"/>
                <a:cs typeface="Trebuchet MS"/>
              </a:rPr>
              <a:t>robust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1DD94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2700"/>
              </a:lnSpc>
            </a:pPr>
            <a:r>
              <a:rPr sz="2700" dirty="0">
                <a:solidFill>
                  <a:srgbClr val="F1DD94"/>
                </a:solidFill>
                <a:latin typeface="Trebuchet MS"/>
                <a:cs typeface="Trebuchet MS"/>
              </a:rPr>
              <a:t>e</a:t>
            </a:r>
            <a:r>
              <a:rPr sz="2700" spc="210" dirty="0">
                <a:solidFill>
                  <a:srgbClr val="F1DD94"/>
                </a:solidFill>
                <a:latin typeface="Trebuchet MS"/>
                <a:cs typeface="Trebuchet MS"/>
              </a:rPr>
              <a:t>  </a:t>
            </a:r>
            <a:r>
              <a:rPr sz="2700" spc="-155" dirty="0">
                <a:solidFill>
                  <a:srgbClr val="F1DD94"/>
                </a:solidFill>
                <a:latin typeface="Trebuchet MS"/>
                <a:cs typeface="Trebuchet MS"/>
              </a:rPr>
              <a:t>cient</a:t>
            </a:r>
            <a:r>
              <a:rPr sz="2700" spc="-3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220" dirty="0">
                <a:solidFill>
                  <a:srgbClr val="F1DD94"/>
                </a:solidFill>
                <a:latin typeface="Trebuchet MS"/>
                <a:cs typeface="Trebuchet MS"/>
              </a:rPr>
              <a:t>text</a:t>
            </a:r>
            <a:r>
              <a:rPr sz="2700" spc="1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1DD94"/>
                </a:solidFill>
                <a:latin typeface="Trebuchet MS"/>
                <a:cs typeface="Trebuchet MS"/>
              </a:rPr>
              <a:t>editing</a:t>
            </a:r>
            <a:r>
              <a:rPr sz="2700" spc="-45" dirty="0">
                <a:solidFill>
                  <a:srgbClr val="F1DD94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1DD94"/>
                </a:solidFill>
                <a:latin typeface="Trebuchet MS"/>
                <a:cs typeface="Trebuchet MS"/>
              </a:rPr>
              <a:t>application.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4011" y="0"/>
            <a:ext cx="6531774" cy="65232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3750" rIns="0" bIns="0" rtlCol="0">
            <a:spAutoFit/>
          </a:bodyPr>
          <a:lstStyle/>
          <a:p>
            <a:pPr marL="1395730" marR="5080">
              <a:lnSpc>
                <a:spcPts val="3300"/>
              </a:lnSpc>
              <a:spcBef>
                <a:spcPts val="815"/>
              </a:spcBef>
            </a:pPr>
            <a:r>
              <a:rPr sz="3350" b="0" spc="170" dirty="0">
                <a:latin typeface="Trebuchet MS"/>
                <a:cs typeface="Trebuchet MS"/>
              </a:rPr>
              <a:t>Common</a:t>
            </a:r>
            <a:r>
              <a:rPr sz="3350" b="0" spc="-125" dirty="0">
                <a:latin typeface="Trebuchet MS"/>
                <a:cs typeface="Trebuchet MS"/>
              </a:rPr>
              <a:t> </a:t>
            </a:r>
            <a:r>
              <a:rPr sz="3350" b="0" dirty="0">
                <a:latin typeface="Trebuchet MS"/>
                <a:cs typeface="Trebuchet MS"/>
              </a:rPr>
              <a:t>Cha</a:t>
            </a:r>
            <a:r>
              <a:rPr sz="3350" b="0" cap="small" dirty="0">
                <a:latin typeface="Trebuchet MS"/>
                <a:cs typeface="Trebuchet MS"/>
              </a:rPr>
              <a:t>ll</a:t>
            </a:r>
            <a:r>
              <a:rPr sz="3350" b="0" dirty="0">
                <a:latin typeface="Trebuchet MS"/>
                <a:cs typeface="Trebuchet MS"/>
              </a:rPr>
              <a:t>enges</a:t>
            </a:r>
            <a:r>
              <a:rPr sz="3350" b="0" spc="-120" dirty="0">
                <a:latin typeface="Trebuchet MS"/>
                <a:cs typeface="Trebuchet MS"/>
              </a:rPr>
              <a:t> </a:t>
            </a:r>
            <a:r>
              <a:rPr sz="3350" b="0" spc="-90" dirty="0">
                <a:latin typeface="Trebuchet MS"/>
                <a:cs typeface="Trebuchet MS"/>
              </a:rPr>
              <a:t>and </a:t>
            </a:r>
            <a:r>
              <a:rPr sz="3350" b="0" spc="70" dirty="0">
                <a:latin typeface="Trebuchet MS"/>
                <a:cs typeface="Trebuchet MS"/>
              </a:rPr>
              <a:t>So</a:t>
            </a:r>
            <a:r>
              <a:rPr sz="3350" b="0" cap="small" spc="70" dirty="0">
                <a:latin typeface="Trebuchet MS"/>
                <a:cs typeface="Trebuchet MS"/>
              </a:rPr>
              <a:t>l</a:t>
            </a:r>
            <a:r>
              <a:rPr sz="3350" b="0" spc="70" dirty="0">
                <a:latin typeface="Trebuchet MS"/>
                <a:cs typeface="Trebuchet MS"/>
              </a:rPr>
              <a:t>utions</a:t>
            </a:r>
            <a:endParaRPr sz="335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135" y="774052"/>
            <a:ext cx="971903" cy="7587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1DD9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483</Words>
  <Application>Microsoft Office PowerPoint</Application>
  <PresentationFormat>Custom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Tahoma</vt:lpstr>
      <vt:lpstr>Trebuchet MS</vt:lpstr>
      <vt:lpstr>Office Theme</vt:lpstr>
      <vt:lpstr>Making Text Editor App: Implementing Stack Operations for Enhanced Functionality</vt:lpstr>
      <vt:lpstr>Introduction to Text Editing</vt:lpstr>
      <vt:lpstr>Understanding Stack Operations</vt:lpstr>
      <vt:lpstr>Bene its of Stack Implementation</vt:lpstr>
      <vt:lpstr>Key Stack Operations Explained</vt:lpstr>
      <vt:lpstr>Implementing Undo Functionality</vt:lpstr>
      <vt:lpstr>Implementing Redo Functionality</vt:lpstr>
      <vt:lpstr>User Experience Enhancements</vt:lpstr>
      <vt:lpstr>Common Challenges and Solutions</vt:lpstr>
      <vt:lpstr>Future o  Text Editing</vt:lpstr>
      <vt:lpstr>Though run Code</vt:lpstr>
      <vt:lpstr>Though Interface (Append) 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my pc</dc:creator>
  <cp:lastModifiedBy>Noman Imran</cp:lastModifiedBy>
  <cp:revision>1</cp:revision>
  <dcterms:created xsi:type="dcterms:W3CDTF">2025-01-04T06:17:26Z</dcterms:created>
  <dcterms:modified xsi:type="dcterms:W3CDTF">2025-01-04T06:46:18Z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2025-01-04T00:00:00Z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2025-01-04T00:00:00Z</vt:filetime>
  </property>
  <property fmtid="{D5CDD505-2E9C-101B-9397-08002B2CF9AE}" pid="5" name="Producer">
    <vt:lpwstr>GPL Ghostscript 10.04.0</vt:lpwstr>
  </property>
</Properties>
</file>